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0" r:id="rId5"/>
    <p:sldId id="264" r:id="rId6"/>
    <p:sldId id="266" r:id="rId7"/>
    <p:sldId id="267" r:id="rId8"/>
    <p:sldId id="268" r:id="rId9"/>
    <p:sldId id="269" r:id="rId10"/>
    <p:sldId id="270" r:id="rId11"/>
    <p:sldId id="271" r:id="rId12"/>
    <p:sldId id="272" r:id="rId13"/>
    <p:sldId id="273" r:id="rId14"/>
    <p:sldId id="275" r:id="rId15"/>
    <p:sldId id="276" r:id="rId16"/>
    <p:sldId id="277" r:id="rId17"/>
    <p:sldId id="274" r:id="rId18"/>
    <p:sldId id="278" r:id="rId19"/>
    <p:sldId id="279"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Tillema" initials="MT" lastIdx="1" clrIdx="0">
    <p:extLst>
      <p:ext uri="{19B8F6BF-5375-455C-9EA6-DF929625EA0E}">
        <p15:presenceInfo xmlns:p15="http://schemas.microsoft.com/office/powerpoint/2012/main" userId="S::m.tillema@schoolenveiligheid.nl::d6a5e029-f08c-4148-a7ba-66705728fa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4A4A"/>
    <a:srgbClr val="FFC000"/>
    <a:srgbClr val="BF0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2B3C1-A126-48A2-8C2D-A46517C0F4AD}" v="9" dt="2020-06-10T06:38:15.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illema" userId="d6a5e029-f08c-4148-a7ba-66705728fa30" providerId="ADAL" clId="{19C2B3C1-A126-48A2-8C2D-A46517C0F4AD}"/>
    <pc:docChg chg="undo redo custSel addSld delSld modSld">
      <pc:chgData name="Maria Tillema" userId="d6a5e029-f08c-4148-a7ba-66705728fa30" providerId="ADAL" clId="{19C2B3C1-A126-48A2-8C2D-A46517C0F4AD}" dt="2020-06-10T06:39:22.842" v="135" actId="1036"/>
      <pc:docMkLst>
        <pc:docMk/>
      </pc:docMkLst>
      <pc:sldChg chg="addSp delSp modSp del mod">
        <pc:chgData name="Maria Tillema" userId="d6a5e029-f08c-4148-a7ba-66705728fa30" providerId="ADAL" clId="{19C2B3C1-A126-48A2-8C2D-A46517C0F4AD}" dt="2020-06-10T06:36:46.360" v="115" actId="2696"/>
        <pc:sldMkLst>
          <pc:docMk/>
          <pc:sldMk cId="2966668061" sldId="263"/>
        </pc:sldMkLst>
        <pc:spChg chg="mod">
          <ac:chgData name="Maria Tillema" userId="d6a5e029-f08c-4148-a7ba-66705728fa30" providerId="ADAL" clId="{19C2B3C1-A126-48A2-8C2D-A46517C0F4AD}" dt="2020-06-09T09:01:56.254" v="107" actId="122"/>
          <ac:spMkLst>
            <pc:docMk/>
            <pc:sldMk cId="2966668061" sldId="263"/>
            <ac:spMk id="2" creationId="{D6EDA704-78A3-430F-935D-AF13E59ADD4D}"/>
          </ac:spMkLst>
        </pc:spChg>
        <pc:spChg chg="del">
          <ac:chgData name="Maria Tillema" userId="d6a5e029-f08c-4148-a7ba-66705728fa30" providerId="ADAL" clId="{19C2B3C1-A126-48A2-8C2D-A46517C0F4AD}" dt="2020-06-09T09:02:06.778" v="108" actId="478"/>
          <ac:spMkLst>
            <pc:docMk/>
            <pc:sldMk cId="2966668061" sldId="263"/>
            <ac:spMk id="3" creationId="{5BC5D3AD-EFE8-42B4-8011-6F737FE04B27}"/>
          </ac:spMkLst>
        </pc:spChg>
        <pc:spChg chg="mod">
          <ac:chgData name="Maria Tillema" userId="d6a5e029-f08c-4148-a7ba-66705728fa30" providerId="ADAL" clId="{19C2B3C1-A126-48A2-8C2D-A46517C0F4AD}" dt="2020-06-09T09:01:56.254" v="107" actId="122"/>
          <ac:spMkLst>
            <pc:docMk/>
            <pc:sldMk cId="2966668061" sldId="263"/>
            <ac:spMk id="4" creationId="{0FA1C63C-830C-4BFE-8CD7-9CDE6B32AE33}"/>
          </ac:spMkLst>
        </pc:spChg>
        <pc:picChg chg="add del mod ord">
          <ac:chgData name="Maria Tillema" userId="d6a5e029-f08c-4148-a7ba-66705728fa30" providerId="ADAL" clId="{19C2B3C1-A126-48A2-8C2D-A46517C0F4AD}" dt="2020-06-09T09:00:31.530" v="95" actId="1076"/>
          <ac:picMkLst>
            <pc:docMk/>
            <pc:sldMk cId="2966668061" sldId="263"/>
            <ac:picMk id="6" creationId="{2506D5E2-368B-432F-84D4-B2C46E59CD65}"/>
          </ac:picMkLst>
        </pc:picChg>
      </pc:sldChg>
      <pc:sldChg chg="addSp delSp modSp mod">
        <pc:chgData name="Maria Tillema" userId="d6a5e029-f08c-4148-a7ba-66705728fa30" providerId="ADAL" clId="{19C2B3C1-A126-48A2-8C2D-A46517C0F4AD}" dt="2020-06-10T06:39:22.842" v="135" actId="1036"/>
        <pc:sldMkLst>
          <pc:docMk/>
          <pc:sldMk cId="2320795698" sldId="269"/>
        </pc:sldMkLst>
        <pc:spChg chg="add del mod">
          <ac:chgData name="Maria Tillema" userId="d6a5e029-f08c-4148-a7ba-66705728fa30" providerId="ADAL" clId="{19C2B3C1-A126-48A2-8C2D-A46517C0F4AD}" dt="2020-06-10T06:37:26.018" v="117" actId="931"/>
          <ac:spMkLst>
            <pc:docMk/>
            <pc:sldMk cId="2320795698" sldId="269"/>
            <ac:spMk id="6" creationId="{9C4BBED1-3D9E-4515-A9D1-90DA1AA353EB}"/>
          </ac:spMkLst>
        </pc:spChg>
        <pc:picChg chg="del">
          <ac:chgData name="Maria Tillema" userId="d6a5e029-f08c-4148-a7ba-66705728fa30" providerId="ADAL" clId="{19C2B3C1-A126-48A2-8C2D-A46517C0F4AD}" dt="2020-06-10T06:36:58.612" v="116" actId="478"/>
          <ac:picMkLst>
            <pc:docMk/>
            <pc:sldMk cId="2320795698" sldId="269"/>
            <ac:picMk id="7" creationId="{66A0BD95-5663-4967-8B21-082F233BCCFF}"/>
          </ac:picMkLst>
        </pc:picChg>
        <pc:picChg chg="add mod modCrop">
          <ac:chgData name="Maria Tillema" userId="d6a5e029-f08c-4148-a7ba-66705728fa30" providerId="ADAL" clId="{19C2B3C1-A126-48A2-8C2D-A46517C0F4AD}" dt="2020-06-10T06:39:22.842" v="135" actId="1036"/>
          <ac:picMkLst>
            <pc:docMk/>
            <pc:sldMk cId="2320795698" sldId="269"/>
            <ac:picMk id="10" creationId="{A5C6B9EE-4E00-4B90-9756-A226392C5261}"/>
          </ac:picMkLst>
        </pc:picChg>
      </pc:sldChg>
      <pc:sldChg chg="addSp delSp modSp mod">
        <pc:chgData name="Maria Tillema" userId="d6a5e029-f08c-4148-a7ba-66705728fa30" providerId="ADAL" clId="{19C2B3C1-A126-48A2-8C2D-A46517C0F4AD}" dt="2020-06-10T06:38:37.289" v="128" actId="1076"/>
        <pc:sldMkLst>
          <pc:docMk/>
          <pc:sldMk cId="73786490" sldId="270"/>
        </pc:sldMkLst>
        <pc:spChg chg="add del mod">
          <ac:chgData name="Maria Tillema" userId="d6a5e029-f08c-4148-a7ba-66705728fa30" providerId="ADAL" clId="{19C2B3C1-A126-48A2-8C2D-A46517C0F4AD}" dt="2020-06-10T06:38:15.728" v="124" actId="931"/>
          <ac:spMkLst>
            <pc:docMk/>
            <pc:sldMk cId="73786490" sldId="270"/>
            <ac:spMk id="6" creationId="{DF9F02B6-7F32-4F66-9EFC-0B852C63D170}"/>
          </ac:spMkLst>
        </pc:spChg>
        <pc:picChg chg="del">
          <ac:chgData name="Maria Tillema" userId="d6a5e029-f08c-4148-a7ba-66705728fa30" providerId="ADAL" clId="{19C2B3C1-A126-48A2-8C2D-A46517C0F4AD}" dt="2020-06-10T06:38:04.687" v="123" actId="478"/>
          <ac:picMkLst>
            <pc:docMk/>
            <pc:sldMk cId="73786490" sldId="270"/>
            <ac:picMk id="7" creationId="{C9450439-39BA-445B-834B-75F8036CEF37}"/>
          </ac:picMkLst>
        </pc:picChg>
        <pc:picChg chg="add mod modCrop">
          <ac:chgData name="Maria Tillema" userId="d6a5e029-f08c-4148-a7ba-66705728fa30" providerId="ADAL" clId="{19C2B3C1-A126-48A2-8C2D-A46517C0F4AD}" dt="2020-06-10T06:38:37.289" v="128" actId="1076"/>
          <ac:picMkLst>
            <pc:docMk/>
            <pc:sldMk cId="73786490" sldId="270"/>
            <ac:picMk id="10" creationId="{5868E7EC-7FA6-400C-8C1D-0B462E16AF31}"/>
          </ac:picMkLst>
        </pc:picChg>
      </pc:sldChg>
      <pc:sldChg chg="addSp delSp modSp add mod">
        <pc:chgData name="Maria Tillema" userId="d6a5e029-f08c-4148-a7ba-66705728fa30" providerId="ADAL" clId="{19C2B3C1-A126-48A2-8C2D-A46517C0F4AD}" dt="2020-06-10T06:36:27.964" v="114" actId="1076"/>
        <pc:sldMkLst>
          <pc:docMk/>
          <pc:sldMk cId="2376272017" sldId="280"/>
        </pc:sldMkLst>
        <pc:picChg chg="add mod">
          <ac:chgData name="Maria Tillema" userId="d6a5e029-f08c-4148-a7ba-66705728fa30" providerId="ADAL" clId="{19C2B3C1-A126-48A2-8C2D-A46517C0F4AD}" dt="2020-06-10T06:36:27.964" v="114" actId="1076"/>
          <ac:picMkLst>
            <pc:docMk/>
            <pc:sldMk cId="2376272017" sldId="280"/>
            <ac:picMk id="5" creationId="{359CA651-B2E8-47A9-A8D4-60650A389AFE}"/>
          </ac:picMkLst>
        </pc:picChg>
        <pc:picChg chg="del">
          <ac:chgData name="Maria Tillema" userId="d6a5e029-f08c-4148-a7ba-66705728fa30" providerId="ADAL" clId="{19C2B3C1-A126-48A2-8C2D-A46517C0F4AD}" dt="2020-06-10T06:36:06.073" v="110" actId="478"/>
          <ac:picMkLst>
            <pc:docMk/>
            <pc:sldMk cId="2376272017" sldId="280"/>
            <ac:picMk id="6" creationId="{2506D5E2-368B-432F-84D4-B2C46E59CD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D9B4-E677-414A-ABF4-8D5CB70F96DF}" type="datetimeFigureOut">
              <a:rPr lang="nl-NL" smtClean="0"/>
              <a:t>10-6-2020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E0B6B-7292-4E2B-80A8-4B635BA28BEC}"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4A4A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1026" name="Picture 2" descr="P:\School en Veiligheid\voorlichting veiligheidsprojecten\Logo's\Nieuwe logo's\SSV-logo-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188640"/>
            <a:ext cx="1836661" cy="1322204"/>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a:t>
            </a:r>
          </a:p>
          <a:p>
            <a:r>
              <a:rPr lang="nl-NL"/>
              <a:t>www.schoolenveiligheid.nl</a:t>
            </a:r>
          </a:p>
        </p:txBody>
      </p:sp>
      <p:sp>
        <p:nvSpPr>
          <p:cNvPr id="7" name="Titel 6"/>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8813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07638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rgbClr val="4A4A4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39810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48949" y="332656"/>
            <a:ext cx="6408712" cy="1143000"/>
          </a:xfrm>
        </p:spPr>
        <p:txBody>
          <a:bodyPr/>
          <a:lstStyle>
            <a:lvl1pPr>
              <a:defRPr>
                <a:solidFill>
                  <a:srgbClr val="BF0D3E"/>
                </a:solidFill>
              </a:defRPr>
            </a:lvl1p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solidFill>
                  <a:srgbClr val="4A4A4A"/>
                </a:solidFill>
              </a:defRPr>
            </a:lvl1pPr>
            <a:lvl2pPr>
              <a:defRPr sz="2400">
                <a:solidFill>
                  <a:srgbClr val="4A4A4A"/>
                </a:solidFill>
              </a:defRPr>
            </a:lvl2pPr>
            <a:lvl3pPr>
              <a:defRPr sz="2000">
                <a:solidFill>
                  <a:srgbClr val="4A4A4A"/>
                </a:solidFill>
              </a:defRPr>
            </a:lvl3pPr>
            <a:lvl4pPr>
              <a:defRPr sz="1800">
                <a:solidFill>
                  <a:srgbClr val="4A4A4A"/>
                </a:solidFill>
              </a:defRPr>
            </a:lvl4pPr>
            <a:lvl5pPr>
              <a:defRPr sz="1800">
                <a:solidFill>
                  <a:srgbClr val="4A4A4A"/>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307604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6768752"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solidFill>
                  <a:srgbClr val="4A4A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solidFill>
                  <a:srgbClr val="4A4A4A"/>
                </a:solidFill>
              </a:defRPr>
            </a:lvl1pPr>
            <a:lvl2pPr>
              <a:defRPr sz="2000">
                <a:solidFill>
                  <a:srgbClr val="4A4A4A"/>
                </a:solidFill>
              </a:defRPr>
            </a:lvl2pPr>
            <a:lvl3pPr>
              <a:defRPr sz="1800">
                <a:solidFill>
                  <a:srgbClr val="4A4A4A"/>
                </a:solidFill>
              </a:defRPr>
            </a:lvl3pPr>
            <a:lvl4pPr>
              <a:defRPr sz="1600">
                <a:solidFill>
                  <a:srgbClr val="4A4A4A"/>
                </a:solidFill>
              </a:defRPr>
            </a:lvl4pPr>
            <a:lvl5pPr>
              <a:defRPr sz="1600">
                <a:solidFill>
                  <a:srgbClr val="4A4A4A"/>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solidFill>
                  <a:srgbClr val="4A4A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solidFill>
                  <a:srgbClr val="4A4A4A"/>
                </a:solidFill>
              </a:defRPr>
            </a:lvl1pPr>
            <a:lvl2pPr>
              <a:defRPr sz="2000">
                <a:solidFill>
                  <a:srgbClr val="4A4A4A"/>
                </a:solidFill>
              </a:defRPr>
            </a:lvl2pPr>
            <a:lvl3pPr>
              <a:defRPr sz="1800">
                <a:solidFill>
                  <a:srgbClr val="4A4A4A"/>
                </a:solidFill>
              </a:defRPr>
            </a:lvl3pPr>
            <a:lvl4pPr>
              <a:defRPr sz="1600">
                <a:solidFill>
                  <a:srgbClr val="4A4A4A"/>
                </a:solidFill>
              </a:defRPr>
            </a:lvl4pPr>
            <a:lvl5pPr>
              <a:defRPr sz="1600">
                <a:solidFill>
                  <a:srgbClr val="4A4A4A"/>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10"/>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403293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04355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46069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97373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33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16318" y="1510844"/>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3284984"/>
            <a:ext cx="8229600" cy="284117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7" name="Picture 2" descr="P:\School en Veiligheid\voorlichting veiligheidsprojecten\Logo's\Nieuwe logo's\SSV-logo-RGB.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188640"/>
            <a:ext cx="1836661" cy="13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2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sldNum="0" hdr="0" dt="0"/>
  <p:txStyles>
    <p:titleStyle>
      <a:lvl1pPr algn="ctr" defTabSz="914400" rtl="0" eaLnBrk="1" latinLnBrk="0" hangingPunct="1">
        <a:spcBef>
          <a:spcPct val="0"/>
        </a:spcBef>
        <a:buNone/>
        <a:defRPr sz="4400" kern="1200">
          <a:solidFill>
            <a:srgbClr val="BF0D3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A4A4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4A4A4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4A4A4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A4A4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A4A4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D6EDA704-78A3-430F-935D-AF13E59ADD4D}"/>
              </a:ext>
            </a:extLst>
          </p:cNvPr>
          <p:cNvSpPr>
            <a:spLocks noGrp="1"/>
          </p:cNvSpPr>
          <p:nvPr>
            <p:ph type="subTitle" idx="1"/>
          </p:nvPr>
        </p:nvSpPr>
        <p:spPr>
          <a:xfrm>
            <a:off x="5986220" y="3429000"/>
            <a:ext cx="3157780" cy="1687398"/>
          </a:xfrm>
        </p:spPr>
        <p:txBody>
          <a:bodyPr/>
          <a:lstStyle/>
          <a:p>
            <a:r>
              <a:rPr lang="nl-NL" i="1" dirty="0"/>
              <a:t>Samen bouwen aan een fijne sfeer in de klas</a:t>
            </a:r>
          </a:p>
        </p:txBody>
      </p:sp>
      <p:sp>
        <p:nvSpPr>
          <p:cNvPr id="4" name="Titel 3">
            <a:extLst>
              <a:ext uri="{FF2B5EF4-FFF2-40B4-BE49-F238E27FC236}">
                <a16:creationId xmlns:a16="http://schemas.microsoft.com/office/drawing/2014/main" id="{0FA1C63C-830C-4BFE-8CD7-9CDE6B32AE33}"/>
              </a:ext>
            </a:extLst>
          </p:cNvPr>
          <p:cNvSpPr>
            <a:spLocks noGrp="1"/>
          </p:cNvSpPr>
          <p:nvPr>
            <p:ph type="title"/>
          </p:nvPr>
        </p:nvSpPr>
        <p:spPr>
          <a:xfrm>
            <a:off x="5986220" y="1991412"/>
            <a:ext cx="3157780" cy="1143000"/>
          </a:xfrm>
        </p:spPr>
        <p:txBody>
          <a:bodyPr/>
          <a:lstStyle/>
          <a:p>
            <a:r>
              <a:rPr lang="nl-NL" dirty="0"/>
              <a:t>Stapelgoed</a:t>
            </a:r>
          </a:p>
        </p:txBody>
      </p:sp>
      <p:pic>
        <p:nvPicPr>
          <p:cNvPr id="5" name="Afbeelding 4" descr="Afbeelding met voedsel&#10;&#10;Automatisch gegenereerde beschrijving">
            <a:extLst>
              <a:ext uri="{FF2B5EF4-FFF2-40B4-BE49-F238E27FC236}">
                <a16:creationId xmlns:a16="http://schemas.microsoft.com/office/drawing/2014/main" id="{359CA651-B2E8-47A9-A8D4-60650A38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237627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4D807-3E83-4AD9-8B15-448A15E0DB08}"/>
              </a:ext>
            </a:extLst>
          </p:cNvPr>
          <p:cNvSpPr>
            <a:spLocks noGrp="1"/>
          </p:cNvSpPr>
          <p:nvPr>
            <p:ph type="title"/>
          </p:nvPr>
        </p:nvSpPr>
        <p:spPr/>
        <p:txBody>
          <a:bodyPr/>
          <a:lstStyle/>
          <a:p>
            <a:r>
              <a:rPr lang="nl-NL" dirty="0"/>
              <a:t>Hulpvragen</a:t>
            </a:r>
          </a:p>
        </p:txBody>
      </p:sp>
      <p:sp>
        <p:nvSpPr>
          <p:cNvPr id="3" name="Tijdelijke aanduiding voor inhoud 2">
            <a:extLst>
              <a:ext uri="{FF2B5EF4-FFF2-40B4-BE49-F238E27FC236}">
                <a16:creationId xmlns:a16="http://schemas.microsoft.com/office/drawing/2014/main" id="{046110AC-BEE1-4D23-A1FD-593E198F09F0}"/>
              </a:ext>
            </a:extLst>
          </p:cNvPr>
          <p:cNvSpPr>
            <a:spLocks noGrp="1"/>
          </p:cNvSpPr>
          <p:nvPr>
            <p:ph idx="1"/>
          </p:nvPr>
        </p:nvSpPr>
        <p:spPr/>
        <p:txBody>
          <a:bodyPr>
            <a:normAutofit fontScale="85000" lnSpcReduction="20000"/>
          </a:bodyPr>
          <a:lstStyle/>
          <a:p>
            <a:r>
              <a:rPr lang="nl-NL" dirty="0"/>
              <a:t>Waar denk ik aan bij deze bouwsteen?</a:t>
            </a:r>
          </a:p>
          <a:p>
            <a:r>
              <a:rPr lang="nl-NL" dirty="0"/>
              <a:t>Kan ik een voorbeeld noemen?</a:t>
            </a:r>
          </a:p>
          <a:p>
            <a:r>
              <a:rPr lang="nl-NL" dirty="0"/>
              <a:t>Wanneer doe ik dit? / Wanneer doet de ander dit?</a:t>
            </a:r>
          </a:p>
          <a:p>
            <a:r>
              <a:rPr lang="nl-NL" dirty="0"/>
              <a:t>Wanneer vind ik het lastig om dit te doen? / Wanneer doet de ander dit niet?</a:t>
            </a:r>
          </a:p>
          <a:p>
            <a:r>
              <a:rPr lang="nl-NL" dirty="0"/>
              <a:t>Wat heb ik nodig om hier beter in te worden? / Hoe kan ik de ander helpen om dit te doen?</a:t>
            </a:r>
          </a:p>
        </p:txBody>
      </p:sp>
      <p:sp>
        <p:nvSpPr>
          <p:cNvPr id="4" name="Tijdelijke aanduiding voor voettekst 3">
            <a:extLst>
              <a:ext uri="{FF2B5EF4-FFF2-40B4-BE49-F238E27FC236}">
                <a16:creationId xmlns:a16="http://schemas.microsoft.com/office/drawing/2014/main" id="{FE367001-5A69-4FF7-AEA4-65EEB1C1AA06}"/>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322798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idx="1"/>
          </p:nvPr>
        </p:nvSpPr>
        <p:spPr/>
        <p:txBody>
          <a:bodyPr>
            <a:normAutofit fontScale="92500" lnSpcReduction="10000"/>
          </a:bodyPr>
          <a:lstStyle/>
          <a:p>
            <a:pPr marL="0" indent="0">
              <a:buNone/>
            </a:pPr>
            <a:r>
              <a:rPr lang="nl-NL" b="1" dirty="0"/>
              <a:t>Stap 3: Doen we dit goed in de klas?</a:t>
            </a:r>
          </a:p>
          <a:p>
            <a:pPr marL="0" indent="0">
              <a:buNone/>
            </a:pPr>
            <a:r>
              <a:rPr lang="nl-NL" i="1" dirty="0"/>
              <a:t>We zijn op dit punt heel goed bezig:</a:t>
            </a:r>
          </a:p>
          <a:p>
            <a:r>
              <a:rPr lang="nl-NL" dirty="0"/>
              <a:t>Plaats het blokje links van de toren (op veilige afstand, mocht deze omvallen!). Leg de volgende blokjes erboven op. Zo komt er een stapel bouwstenen waar jullie als klas in uitblinken.</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414698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idx="1"/>
          </p:nvPr>
        </p:nvSpPr>
        <p:spPr/>
        <p:txBody>
          <a:bodyPr>
            <a:normAutofit fontScale="77500" lnSpcReduction="20000"/>
          </a:bodyPr>
          <a:lstStyle/>
          <a:p>
            <a:pPr marL="0" indent="0">
              <a:buNone/>
            </a:pPr>
            <a:r>
              <a:rPr lang="nl-NL" b="1" dirty="0"/>
              <a:t>Stap 3: Doen we dit goed in de klas?</a:t>
            </a:r>
          </a:p>
          <a:p>
            <a:pPr marL="0" indent="0">
              <a:buNone/>
            </a:pPr>
            <a:r>
              <a:rPr lang="nl-NL" i="1" dirty="0"/>
              <a:t>Dit punt vraagt nog extra aandacht: </a:t>
            </a:r>
          </a:p>
          <a:p>
            <a:r>
              <a:rPr lang="nl-NL" dirty="0"/>
              <a:t>Plaats het blokje rechts van de toren (op veilige afstand, mocht deze omvallen!). Leg de volgende blokjes erboven op. Zo komt er een stapel bouwstenen van verbeterpunten.</a:t>
            </a:r>
          </a:p>
          <a:p>
            <a:r>
              <a:rPr lang="nl-NL" dirty="0"/>
              <a:t>Zijn er verschillende meningen? Leg het blokje dan rechts op de stapel met verbeterpunten</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3568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idx="1"/>
          </p:nvPr>
        </p:nvSpPr>
        <p:spPr/>
        <p:txBody>
          <a:bodyPr>
            <a:normAutofit fontScale="62500" lnSpcReduction="20000"/>
          </a:bodyPr>
          <a:lstStyle/>
          <a:p>
            <a:pPr marL="0" indent="0">
              <a:buNone/>
            </a:pPr>
            <a:r>
              <a:rPr lang="nl-NL" i="1" dirty="0"/>
              <a:t>Herhaal stap 1 t/m 3 tot de toren omvalt. Ga dan naar stap 4</a:t>
            </a:r>
          </a:p>
          <a:p>
            <a:pPr marL="0" indent="0">
              <a:buNone/>
            </a:pPr>
            <a:endParaRPr lang="nl-NL" dirty="0"/>
          </a:p>
          <a:p>
            <a:pPr marL="0" indent="0">
              <a:buNone/>
            </a:pPr>
            <a:r>
              <a:rPr lang="nl-NL" b="1" dirty="0"/>
              <a:t>Stap 4: Bedenk ideeën</a:t>
            </a:r>
          </a:p>
          <a:p>
            <a:r>
              <a:rPr lang="nl-NL" dirty="0"/>
              <a:t>Kies als groep 3 bouwstenen uit de stapel met verbeterpunten</a:t>
            </a:r>
          </a:p>
          <a:p>
            <a:r>
              <a:rPr lang="nl-NL" dirty="0"/>
              <a:t>Bedenk bij elke bouwsteen één idee om de sfeer in de klas te verbeteren</a:t>
            </a:r>
          </a:p>
          <a:p>
            <a:r>
              <a:rPr lang="nl-NL" dirty="0"/>
              <a:t>Schrijf deze ideeën op</a:t>
            </a:r>
          </a:p>
          <a:p>
            <a:r>
              <a:rPr lang="nl-NL" dirty="0"/>
              <a:t>Geen verbeterpunten? Kies dan 3 bouwstenen uit waar jullie nóg beter in willen worden</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171310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9CB4F-F246-4FCA-BEBE-DA02BAAE285A}"/>
              </a:ext>
            </a:extLst>
          </p:cNvPr>
          <p:cNvSpPr>
            <a:spLocks noGrp="1"/>
          </p:cNvSpPr>
          <p:nvPr>
            <p:ph type="title"/>
          </p:nvPr>
        </p:nvSpPr>
        <p:spPr/>
        <p:txBody>
          <a:bodyPr/>
          <a:lstStyle/>
          <a:p>
            <a:r>
              <a:rPr lang="nl-NL" dirty="0"/>
              <a:t>Slotvraag</a:t>
            </a:r>
          </a:p>
        </p:txBody>
      </p:sp>
      <p:sp>
        <p:nvSpPr>
          <p:cNvPr id="3" name="Tijdelijke aanduiding voor inhoud 2">
            <a:extLst>
              <a:ext uri="{FF2B5EF4-FFF2-40B4-BE49-F238E27FC236}">
                <a16:creationId xmlns:a16="http://schemas.microsoft.com/office/drawing/2014/main" id="{1D82607C-2147-4A38-B8E9-9DBBAC31B411}"/>
              </a:ext>
            </a:extLst>
          </p:cNvPr>
          <p:cNvSpPr>
            <a:spLocks noGrp="1"/>
          </p:cNvSpPr>
          <p:nvPr>
            <p:ph idx="1"/>
          </p:nvPr>
        </p:nvSpPr>
        <p:spPr/>
        <p:txBody>
          <a:bodyPr/>
          <a:lstStyle/>
          <a:p>
            <a:pPr marL="0" indent="0">
              <a:buNone/>
            </a:pPr>
            <a:r>
              <a:rPr lang="nl-NL" dirty="0"/>
              <a:t>Beantwoord één voor één de volgende vraag in je groepje: </a:t>
            </a:r>
          </a:p>
          <a:p>
            <a:r>
              <a:rPr lang="nl-NL" dirty="0"/>
              <a:t>Wat doe je morgen anders voor een fijne sfeer in de klas?</a:t>
            </a:r>
          </a:p>
        </p:txBody>
      </p:sp>
      <p:sp>
        <p:nvSpPr>
          <p:cNvPr id="4" name="Tijdelijke aanduiding voor voettekst 3">
            <a:extLst>
              <a:ext uri="{FF2B5EF4-FFF2-40B4-BE49-F238E27FC236}">
                <a16:creationId xmlns:a16="http://schemas.microsoft.com/office/drawing/2014/main" id="{D6B95904-58BF-4BF4-B27E-751B5548CE9B}"/>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36092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02B1-5B09-4D62-AAA1-4CCCF5FE6244}"/>
              </a:ext>
            </a:extLst>
          </p:cNvPr>
          <p:cNvSpPr>
            <a:spLocks noGrp="1"/>
          </p:cNvSpPr>
          <p:nvPr>
            <p:ph type="title"/>
          </p:nvPr>
        </p:nvSpPr>
        <p:spPr/>
        <p:txBody>
          <a:bodyPr/>
          <a:lstStyle/>
          <a:p>
            <a:r>
              <a:rPr lang="nl-NL" dirty="0"/>
              <a:t>Hier staan wij voor!</a:t>
            </a:r>
          </a:p>
        </p:txBody>
      </p:sp>
      <p:sp>
        <p:nvSpPr>
          <p:cNvPr id="3" name="Tijdelijke aanduiding voor inhoud 2">
            <a:extLst>
              <a:ext uri="{FF2B5EF4-FFF2-40B4-BE49-F238E27FC236}">
                <a16:creationId xmlns:a16="http://schemas.microsoft.com/office/drawing/2014/main" id="{F385E96D-E560-4756-AF51-1EC57092C60B}"/>
              </a:ext>
            </a:extLst>
          </p:cNvPr>
          <p:cNvSpPr>
            <a:spLocks noGrp="1"/>
          </p:cNvSpPr>
          <p:nvPr>
            <p:ph idx="1"/>
          </p:nvPr>
        </p:nvSpPr>
        <p:spPr/>
        <p:txBody>
          <a:bodyPr/>
          <a:lstStyle/>
          <a:p>
            <a:r>
              <a:rPr lang="nl-NL" dirty="0"/>
              <a:t>Bedenk samen drie, positief geformuleerde, klassenafspraken.</a:t>
            </a:r>
          </a:p>
        </p:txBody>
      </p:sp>
      <p:sp>
        <p:nvSpPr>
          <p:cNvPr id="4" name="Tijdelijke aanduiding voor voettekst 3">
            <a:extLst>
              <a:ext uri="{FF2B5EF4-FFF2-40B4-BE49-F238E27FC236}">
                <a16:creationId xmlns:a16="http://schemas.microsoft.com/office/drawing/2014/main" id="{80BA8EDC-8420-4717-862D-94F7FCC84B4C}"/>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404871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22819-B590-4EDA-93EC-16B18A8477C8}"/>
              </a:ext>
            </a:extLst>
          </p:cNvPr>
          <p:cNvSpPr>
            <a:spLocks noGrp="1"/>
          </p:cNvSpPr>
          <p:nvPr>
            <p:ph type="title"/>
          </p:nvPr>
        </p:nvSpPr>
        <p:spPr/>
        <p:txBody>
          <a:bodyPr/>
          <a:lstStyle/>
          <a:p>
            <a:r>
              <a:rPr lang="nl-NL" dirty="0"/>
              <a:t>Terugblik les</a:t>
            </a:r>
          </a:p>
        </p:txBody>
      </p:sp>
      <p:sp>
        <p:nvSpPr>
          <p:cNvPr id="3" name="Tijdelijke aanduiding voor inhoud 2">
            <a:extLst>
              <a:ext uri="{FF2B5EF4-FFF2-40B4-BE49-F238E27FC236}">
                <a16:creationId xmlns:a16="http://schemas.microsoft.com/office/drawing/2014/main" id="{0523EA12-6E82-4C6B-B9FF-C2ABF598B6D6}"/>
              </a:ext>
            </a:extLst>
          </p:cNvPr>
          <p:cNvSpPr>
            <a:spLocks noGrp="1"/>
          </p:cNvSpPr>
          <p:nvPr>
            <p:ph idx="1"/>
          </p:nvPr>
        </p:nvSpPr>
        <p:spPr/>
        <p:txBody>
          <a:bodyPr/>
          <a:lstStyle/>
          <a:p>
            <a:pPr marL="0" indent="0">
              <a:buNone/>
            </a:pPr>
            <a:r>
              <a:rPr lang="nl-NL" b="1" dirty="0"/>
              <a:t>Hulpvragen</a:t>
            </a:r>
          </a:p>
          <a:p>
            <a:r>
              <a:rPr lang="nl-NL" dirty="0"/>
              <a:t>Wat vond je leuk aan deze les?</a:t>
            </a:r>
          </a:p>
          <a:p>
            <a:r>
              <a:rPr lang="nl-NL" dirty="0"/>
              <a:t>Wat vond je moeilijk aan deze les?</a:t>
            </a:r>
          </a:p>
          <a:p>
            <a:r>
              <a:rPr lang="nl-NL" dirty="0"/>
              <a:t>Wat heb je ontdekt dat je nog niet wist?</a:t>
            </a:r>
          </a:p>
        </p:txBody>
      </p:sp>
      <p:sp>
        <p:nvSpPr>
          <p:cNvPr id="4" name="Tijdelijke aanduiding voor voettekst 3">
            <a:extLst>
              <a:ext uri="{FF2B5EF4-FFF2-40B4-BE49-F238E27FC236}">
                <a16:creationId xmlns:a16="http://schemas.microsoft.com/office/drawing/2014/main" id="{DBB52B53-5F68-4A50-8305-377AA298F124}"/>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8553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911C4-AEC3-4923-A313-CEAEF79B449D}"/>
              </a:ext>
            </a:extLst>
          </p:cNvPr>
          <p:cNvSpPr>
            <a:spLocks noGrp="1"/>
          </p:cNvSpPr>
          <p:nvPr>
            <p:ph type="title"/>
          </p:nvPr>
        </p:nvSpPr>
        <p:spPr/>
        <p:txBody>
          <a:bodyPr/>
          <a:lstStyle/>
          <a:p>
            <a:r>
              <a:rPr lang="nl-NL" dirty="0"/>
              <a:t>Lesdoelen</a:t>
            </a:r>
          </a:p>
        </p:txBody>
      </p:sp>
      <p:sp>
        <p:nvSpPr>
          <p:cNvPr id="3" name="Tijdelijke aanduiding voor inhoud 2">
            <a:extLst>
              <a:ext uri="{FF2B5EF4-FFF2-40B4-BE49-F238E27FC236}">
                <a16:creationId xmlns:a16="http://schemas.microsoft.com/office/drawing/2014/main" id="{CBFEC685-E020-4DD1-88B0-35751C8EF99E}"/>
              </a:ext>
            </a:extLst>
          </p:cNvPr>
          <p:cNvSpPr>
            <a:spLocks noGrp="1"/>
          </p:cNvSpPr>
          <p:nvPr>
            <p:ph idx="1"/>
          </p:nvPr>
        </p:nvSpPr>
        <p:spPr/>
        <p:txBody>
          <a:bodyPr>
            <a:normAutofit/>
          </a:bodyPr>
          <a:lstStyle/>
          <a:p>
            <a:pPr marL="0" indent="0">
              <a:buNone/>
            </a:pPr>
            <a:r>
              <a:rPr lang="nl-NL" b="1" dirty="0"/>
              <a:t>Na afloop van een potje Stapelgoed:</a:t>
            </a:r>
          </a:p>
          <a:p>
            <a:r>
              <a:rPr lang="nl-NL" dirty="0"/>
              <a:t>Weet je wat er goed gaat in de klas en wat er beter kan.</a:t>
            </a:r>
          </a:p>
          <a:p>
            <a:r>
              <a:rPr lang="nl-NL" dirty="0"/>
              <a:t>Hebben jullie samen klassenafspraken gemaakt voor een fijne sfeer in de klas.</a:t>
            </a:r>
          </a:p>
        </p:txBody>
      </p:sp>
      <p:sp>
        <p:nvSpPr>
          <p:cNvPr id="4" name="Tijdelijke aanduiding voor voettekst 3">
            <a:extLst>
              <a:ext uri="{FF2B5EF4-FFF2-40B4-BE49-F238E27FC236}">
                <a16:creationId xmlns:a16="http://schemas.microsoft.com/office/drawing/2014/main" id="{A0BEDE6A-217A-44C4-B361-ADC9198FD7FF}"/>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189654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911C4-AEC3-4923-A313-CEAEF79B449D}"/>
              </a:ext>
            </a:extLst>
          </p:cNvPr>
          <p:cNvSpPr>
            <a:spLocks noGrp="1"/>
          </p:cNvSpPr>
          <p:nvPr>
            <p:ph type="title"/>
          </p:nvPr>
        </p:nvSpPr>
        <p:spPr/>
        <p:txBody>
          <a:bodyPr>
            <a:normAutofit fontScale="90000"/>
          </a:bodyPr>
          <a:lstStyle/>
          <a:p>
            <a:r>
              <a:rPr lang="nl-NL" dirty="0"/>
              <a:t>Ronde 1: Welke bouwstenen vinden wij belangrijk?</a:t>
            </a:r>
          </a:p>
        </p:txBody>
      </p:sp>
      <p:sp>
        <p:nvSpPr>
          <p:cNvPr id="3" name="Tijdelijke aanduiding voor inhoud 2">
            <a:extLst>
              <a:ext uri="{FF2B5EF4-FFF2-40B4-BE49-F238E27FC236}">
                <a16:creationId xmlns:a16="http://schemas.microsoft.com/office/drawing/2014/main" id="{CBFEC685-E020-4DD1-88B0-35751C8EF99E}"/>
              </a:ext>
            </a:extLst>
          </p:cNvPr>
          <p:cNvSpPr>
            <a:spLocks noGrp="1"/>
          </p:cNvSpPr>
          <p:nvPr>
            <p:ph idx="1"/>
          </p:nvPr>
        </p:nvSpPr>
        <p:spPr/>
        <p:txBody>
          <a:bodyPr>
            <a:normAutofit fontScale="85000" lnSpcReduction="20000"/>
          </a:bodyPr>
          <a:lstStyle/>
          <a:p>
            <a:pPr marL="0" indent="0">
              <a:buNone/>
            </a:pPr>
            <a:r>
              <a:rPr lang="nl-NL" b="1" dirty="0"/>
              <a:t>Voorbereiding</a:t>
            </a:r>
          </a:p>
          <a:p>
            <a:r>
              <a:rPr lang="nl-NL" dirty="0"/>
              <a:t>Leg alle blokjes met de tekst naar boven op tafel.</a:t>
            </a:r>
          </a:p>
          <a:p>
            <a:endParaRPr lang="nl-NL" dirty="0"/>
          </a:p>
          <a:p>
            <a:pPr marL="0" indent="0">
              <a:buNone/>
            </a:pPr>
            <a:r>
              <a:rPr lang="nl-NL" b="1" dirty="0"/>
              <a:t>Stap 1: Kiezen</a:t>
            </a:r>
          </a:p>
          <a:p>
            <a:r>
              <a:rPr lang="nl-NL" dirty="0"/>
              <a:t>Pak om de beurt – zonder te overleggen – één blokje dat je belangrijk vindt voor een fijne sfeer in de klas.</a:t>
            </a:r>
          </a:p>
          <a:p>
            <a:r>
              <a:rPr lang="nl-NL" dirty="0"/>
              <a:t>Leg het gekozen blokje voor je op tafel.</a:t>
            </a:r>
          </a:p>
        </p:txBody>
      </p:sp>
      <p:sp>
        <p:nvSpPr>
          <p:cNvPr id="4" name="Tijdelijke aanduiding voor voettekst 3">
            <a:extLst>
              <a:ext uri="{FF2B5EF4-FFF2-40B4-BE49-F238E27FC236}">
                <a16:creationId xmlns:a16="http://schemas.microsoft.com/office/drawing/2014/main" id="{A0BEDE6A-217A-44C4-B361-ADC9198FD7FF}"/>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53382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911C4-AEC3-4923-A313-CEAEF79B449D}"/>
              </a:ext>
            </a:extLst>
          </p:cNvPr>
          <p:cNvSpPr>
            <a:spLocks noGrp="1"/>
          </p:cNvSpPr>
          <p:nvPr>
            <p:ph type="title"/>
          </p:nvPr>
        </p:nvSpPr>
        <p:spPr/>
        <p:txBody>
          <a:bodyPr>
            <a:normAutofit fontScale="90000"/>
          </a:bodyPr>
          <a:lstStyle/>
          <a:p>
            <a:r>
              <a:rPr lang="nl-NL" dirty="0"/>
              <a:t>Ronde 1: Welke bouwstenen vinden wij belangrijk?</a:t>
            </a:r>
          </a:p>
        </p:txBody>
      </p:sp>
      <p:sp>
        <p:nvSpPr>
          <p:cNvPr id="3" name="Tijdelijke aanduiding voor inhoud 2">
            <a:extLst>
              <a:ext uri="{FF2B5EF4-FFF2-40B4-BE49-F238E27FC236}">
                <a16:creationId xmlns:a16="http://schemas.microsoft.com/office/drawing/2014/main" id="{CBFEC685-E020-4DD1-88B0-35751C8EF99E}"/>
              </a:ext>
            </a:extLst>
          </p:cNvPr>
          <p:cNvSpPr>
            <a:spLocks noGrp="1"/>
          </p:cNvSpPr>
          <p:nvPr>
            <p:ph idx="1"/>
          </p:nvPr>
        </p:nvSpPr>
        <p:spPr/>
        <p:txBody>
          <a:bodyPr>
            <a:normAutofit fontScale="85000" lnSpcReduction="20000"/>
          </a:bodyPr>
          <a:lstStyle/>
          <a:p>
            <a:pPr marL="0" indent="0">
              <a:buNone/>
            </a:pPr>
            <a:r>
              <a:rPr lang="nl-NL" b="1" dirty="0"/>
              <a:t>Het aantal blokjes per speler hangt af van het spelersaantal</a:t>
            </a:r>
          </a:p>
          <a:p>
            <a:r>
              <a:rPr lang="nl-NL" dirty="0"/>
              <a:t>2 spelers: 12 blokjes per speler</a:t>
            </a:r>
          </a:p>
          <a:p>
            <a:r>
              <a:rPr lang="nl-NL" dirty="0"/>
              <a:t>3 spelers: 9 blokjes per speler</a:t>
            </a:r>
          </a:p>
          <a:p>
            <a:r>
              <a:rPr lang="nl-NL" dirty="0"/>
              <a:t>4 spelers: 9 blokjes per speler</a:t>
            </a:r>
          </a:p>
          <a:p>
            <a:r>
              <a:rPr lang="nl-NL" dirty="0"/>
              <a:t>5 spelers: 6 blokjes per speler</a:t>
            </a:r>
          </a:p>
          <a:p>
            <a:r>
              <a:rPr lang="nl-NL" dirty="0"/>
              <a:t>6 spelers: 5 blokjes per speler</a:t>
            </a:r>
          </a:p>
          <a:p>
            <a:endParaRPr lang="nl-NL" dirty="0"/>
          </a:p>
          <a:p>
            <a:endParaRPr lang="nl-NL" dirty="0"/>
          </a:p>
        </p:txBody>
      </p:sp>
      <p:sp>
        <p:nvSpPr>
          <p:cNvPr id="4" name="Tijdelijke aanduiding voor voettekst 3">
            <a:extLst>
              <a:ext uri="{FF2B5EF4-FFF2-40B4-BE49-F238E27FC236}">
                <a16:creationId xmlns:a16="http://schemas.microsoft.com/office/drawing/2014/main" id="{A0BEDE6A-217A-44C4-B361-ADC9198FD7FF}"/>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22738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911C4-AEC3-4923-A313-CEAEF79B449D}"/>
              </a:ext>
            </a:extLst>
          </p:cNvPr>
          <p:cNvSpPr>
            <a:spLocks noGrp="1"/>
          </p:cNvSpPr>
          <p:nvPr>
            <p:ph type="title"/>
          </p:nvPr>
        </p:nvSpPr>
        <p:spPr/>
        <p:txBody>
          <a:bodyPr>
            <a:normAutofit fontScale="90000"/>
          </a:bodyPr>
          <a:lstStyle/>
          <a:p>
            <a:r>
              <a:rPr lang="nl-NL" dirty="0"/>
              <a:t>Ronde 1: Welke bouwstenen vinden wij belangrijk?</a:t>
            </a:r>
          </a:p>
        </p:txBody>
      </p:sp>
      <p:sp>
        <p:nvSpPr>
          <p:cNvPr id="3" name="Tijdelijke aanduiding voor inhoud 2">
            <a:extLst>
              <a:ext uri="{FF2B5EF4-FFF2-40B4-BE49-F238E27FC236}">
                <a16:creationId xmlns:a16="http://schemas.microsoft.com/office/drawing/2014/main" id="{CBFEC685-E020-4DD1-88B0-35751C8EF99E}"/>
              </a:ext>
            </a:extLst>
          </p:cNvPr>
          <p:cNvSpPr>
            <a:spLocks noGrp="1"/>
          </p:cNvSpPr>
          <p:nvPr>
            <p:ph idx="1"/>
          </p:nvPr>
        </p:nvSpPr>
        <p:spPr/>
        <p:txBody>
          <a:bodyPr>
            <a:normAutofit fontScale="92500" lnSpcReduction="10000"/>
          </a:bodyPr>
          <a:lstStyle/>
          <a:p>
            <a:pPr marL="0" indent="0">
              <a:buNone/>
            </a:pPr>
            <a:r>
              <a:rPr lang="nl-NL" b="1" dirty="0"/>
              <a:t>Stap 2: Vertellen</a:t>
            </a:r>
          </a:p>
          <a:p>
            <a:r>
              <a:rPr lang="nl-NL" dirty="0"/>
              <a:t>Kies uit de gekozen blokjes één blokje uit.</a:t>
            </a:r>
          </a:p>
          <a:p>
            <a:r>
              <a:rPr lang="nl-NL" dirty="0"/>
              <a:t>Vertel in één zin waarom je deze bouwsteen belangrijk vindt.</a:t>
            </a:r>
          </a:p>
          <a:p>
            <a:r>
              <a:rPr lang="nl-NL" dirty="0"/>
              <a:t>Medespelers luisteren, maar stellen nog geen vragen.</a:t>
            </a:r>
          </a:p>
        </p:txBody>
      </p:sp>
      <p:sp>
        <p:nvSpPr>
          <p:cNvPr id="4" name="Tijdelijke aanduiding voor voettekst 3">
            <a:extLst>
              <a:ext uri="{FF2B5EF4-FFF2-40B4-BE49-F238E27FC236}">
                <a16:creationId xmlns:a16="http://schemas.microsoft.com/office/drawing/2014/main" id="{A0BEDE6A-217A-44C4-B361-ADC9198FD7FF}"/>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81936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sz="half" idx="1"/>
          </p:nvPr>
        </p:nvSpPr>
        <p:spPr>
          <a:xfrm>
            <a:off x="457200" y="2243061"/>
            <a:ext cx="4038600" cy="3883102"/>
          </a:xfrm>
        </p:spPr>
        <p:txBody>
          <a:bodyPr>
            <a:normAutofit/>
          </a:bodyPr>
          <a:lstStyle/>
          <a:p>
            <a:r>
              <a:rPr lang="nl-NL" dirty="0"/>
              <a:t>Bouw met de blokjes van ronde 1 (zie sheet 4) een toren van drie blokken per laag.</a:t>
            </a:r>
          </a:p>
          <a:p>
            <a:r>
              <a:rPr lang="nl-NL" dirty="0"/>
              <a:t>Elke opeenvolgende laag wordt haaks neergelegd.</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
        <p:nvSpPr>
          <p:cNvPr id="8" name="Titel 1">
            <a:extLst>
              <a:ext uri="{FF2B5EF4-FFF2-40B4-BE49-F238E27FC236}">
                <a16:creationId xmlns:a16="http://schemas.microsoft.com/office/drawing/2014/main" id="{468CB953-03A1-47FA-8F61-AFDDD5B8AD78}"/>
              </a:ext>
            </a:extLst>
          </p:cNvPr>
          <p:cNvSpPr txBox="1">
            <a:spLocks/>
          </p:cNvSpPr>
          <p:nvPr/>
        </p:nvSpPr>
        <p:spPr>
          <a:xfrm>
            <a:off x="448949" y="1600199"/>
            <a:ext cx="6408712" cy="5183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BF0D3E"/>
                </a:solidFill>
                <a:latin typeface="+mj-lt"/>
                <a:ea typeface="+mj-ea"/>
                <a:cs typeface="+mj-cs"/>
              </a:defRPr>
            </a:lvl1pPr>
          </a:lstStyle>
          <a:p>
            <a:pPr algn="l"/>
            <a:r>
              <a:rPr lang="nl-NL" sz="2800" b="1" dirty="0">
                <a:solidFill>
                  <a:srgbClr val="4A4A4A"/>
                </a:solidFill>
              </a:rPr>
              <a:t>Voorbereiding ná het spelen van ronde 1</a:t>
            </a:r>
          </a:p>
        </p:txBody>
      </p:sp>
      <p:pic>
        <p:nvPicPr>
          <p:cNvPr id="10" name="Tijdelijke aanduiding voor inhoud 9" descr="Afbeelding met gebouw, tafel, zitten, doos&#10;&#10;Automatisch gegenereerde beschrijving">
            <a:extLst>
              <a:ext uri="{FF2B5EF4-FFF2-40B4-BE49-F238E27FC236}">
                <a16:creationId xmlns:a16="http://schemas.microsoft.com/office/drawing/2014/main" id="{A5C6B9EE-4E00-4B90-9756-A226392C526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203"/>
          <a:stretch/>
        </p:blipFill>
        <p:spPr>
          <a:xfrm rot="5400000">
            <a:off x="4916110" y="2419395"/>
            <a:ext cx="3883101" cy="3394472"/>
          </a:xfrm>
        </p:spPr>
      </p:pic>
    </p:spTree>
    <p:extLst>
      <p:ext uri="{BB962C8B-B14F-4D97-AF65-F5344CB8AC3E}">
        <p14:creationId xmlns:p14="http://schemas.microsoft.com/office/powerpoint/2010/main" val="232079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sz="half" idx="1"/>
          </p:nvPr>
        </p:nvSpPr>
        <p:spPr>
          <a:xfrm>
            <a:off x="457200" y="2243062"/>
            <a:ext cx="4038600" cy="3883102"/>
          </a:xfrm>
        </p:spPr>
        <p:txBody>
          <a:bodyPr>
            <a:normAutofit/>
          </a:bodyPr>
          <a:lstStyle/>
          <a:p>
            <a:r>
              <a:rPr lang="nl-NL" dirty="0"/>
              <a:t>Bouw met </a:t>
            </a:r>
            <a:r>
              <a:rPr lang="nl-NL" i="1" dirty="0"/>
              <a:t>alle </a:t>
            </a:r>
            <a:r>
              <a:rPr lang="nl-NL" dirty="0"/>
              <a:t>blokjes uit het spel een toren van drie blokken per laag</a:t>
            </a:r>
          </a:p>
          <a:p>
            <a:r>
              <a:rPr lang="nl-NL" dirty="0"/>
              <a:t>Elke opeenvolgende laag wordt haaks neergelegd</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
        <p:nvSpPr>
          <p:cNvPr id="8" name="Titel 1">
            <a:extLst>
              <a:ext uri="{FF2B5EF4-FFF2-40B4-BE49-F238E27FC236}">
                <a16:creationId xmlns:a16="http://schemas.microsoft.com/office/drawing/2014/main" id="{286A9652-2C2F-4411-8FE1-19DE33F02749}"/>
              </a:ext>
            </a:extLst>
          </p:cNvPr>
          <p:cNvSpPr txBox="1">
            <a:spLocks/>
          </p:cNvSpPr>
          <p:nvPr/>
        </p:nvSpPr>
        <p:spPr>
          <a:xfrm>
            <a:off x="448949" y="1600199"/>
            <a:ext cx="6408712" cy="51831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BF0D3E"/>
                </a:solidFill>
                <a:latin typeface="+mj-lt"/>
                <a:ea typeface="+mj-ea"/>
                <a:cs typeface="+mj-cs"/>
              </a:defRPr>
            </a:lvl1pPr>
          </a:lstStyle>
          <a:p>
            <a:pPr algn="l"/>
            <a:r>
              <a:rPr lang="nl-NL" sz="2800" b="1" dirty="0">
                <a:solidFill>
                  <a:srgbClr val="4A4A4A"/>
                </a:solidFill>
              </a:rPr>
              <a:t>Voorbereiding zónder het spelen van ronde 1</a:t>
            </a:r>
          </a:p>
        </p:txBody>
      </p:sp>
      <p:pic>
        <p:nvPicPr>
          <p:cNvPr id="10" name="Tijdelijke aanduiding voor inhoud 9" descr="Afbeelding met doos, baksteen, tafel&#10;&#10;Automatisch gegenereerde beschrijving">
            <a:extLst>
              <a:ext uri="{FF2B5EF4-FFF2-40B4-BE49-F238E27FC236}">
                <a16:creationId xmlns:a16="http://schemas.microsoft.com/office/drawing/2014/main" id="{5868E7EC-7FA6-400C-8C1D-0B462E16AF3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535"/>
          <a:stretch/>
        </p:blipFill>
        <p:spPr>
          <a:xfrm rot="5400000">
            <a:off x="4810468" y="2540198"/>
            <a:ext cx="4094386" cy="3394472"/>
          </a:xfrm>
        </p:spPr>
      </p:pic>
    </p:spTree>
    <p:extLst>
      <p:ext uri="{BB962C8B-B14F-4D97-AF65-F5344CB8AC3E}">
        <p14:creationId xmlns:p14="http://schemas.microsoft.com/office/powerpoint/2010/main" val="7378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idx="1"/>
          </p:nvPr>
        </p:nvSpPr>
        <p:spPr/>
        <p:txBody>
          <a:bodyPr/>
          <a:lstStyle/>
          <a:p>
            <a:pPr marL="0" indent="0">
              <a:buNone/>
            </a:pPr>
            <a:r>
              <a:rPr lang="nl-NL" b="1" dirty="0"/>
              <a:t>Stap 1: Pakken</a:t>
            </a:r>
          </a:p>
          <a:p>
            <a:r>
              <a:rPr lang="nl-NL" dirty="0"/>
              <a:t>Verwijder om de beurt één willekeurig blokje uit de toren (niet de bovenste laag!) </a:t>
            </a:r>
          </a:p>
          <a:p>
            <a:r>
              <a:rPr lang="nl-NL" dirty="0"/>
              <a:t>Gebruik hierbij één hand</a:t>
            </a:r>
          </a:p>
          <a:p>
            <a:r>
              <a:rPr lang="nl-NL" dirty="0"/>
              <a:t>Lees het blokje voor</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89233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D91F3-E5A3-430C-94B4-E986F3F379F0}"/>
              </a:ext>
            </a:extLst>
          </p:cNvPr>
          <p:cNvSpPr>
            <a:spLocks noGrp="1"/>
          </p:cNvSpPr>
          <p:nvPr>
            <p:ph type="title"/>
          </p:nvPr>
        </p:nvSpPr>
        <p:spPr/>
        <p:txBody>
          <a:bodyPr>
            <a:normAutofit fontScale="90000"/>
          </a:bodyPr>
          <a:lstStyle/>
          <a:p>
            <a:r>
              <a:rPr lang="nl-NL" dirty="0"/>
              <a:t>Ronde 2: Hoe gaat het in onze klas?</a:t>
            </a:r>
          </a:p>
        </p:txBody>
      </p:sp>
      <p:sp>
        <p:nvSpPr>
          <p:cNvPr id="3" name="Tijdelijke aanduiding voor inhoud 2">
            <a:extLst>
              <a:ext uri="{FF2B5EF4-FFF2-40B4-BE49-F238E27FC236}">
                <a16:creationId xmlns:a16="http://schemas.microsoft.com/office/drawing/2014/main" id="{75774338-A137-4E13-9AED-D6725F1838DA}"/>
              </a:ext>
            </a:extLst>
          </p:cNvPr>
          <p:cNvSpPr>
            <a:spLocks noGrp="1"/>
          </p:cNvSpPr>
          <p:nvPr>
            <p:ph idx="1"/>
          </p:nvPr>
        </p:nvSpPr>
        <p:spPr/>
        <p:txBody>
          <a:bodyPr/>
          <a:lstStyle/>
          <a:p>
            <a:pPr marL="0" indent="0">
              <a:buNone/>
            </a:pPr>
            <a:r>
              <a:rPr lang="nl-NL" b="1" dirty="0"/>
              <a:t>Stap 2: In gesprek</a:t>
            </a:r>
          </a:p>
          <a:p>
            <a:r>
              <a:rPr lang="nl-NL" dirty="0"/>
              <a:t>Overleg met je klasgenoten: Hoe gaat dit in onze klas?</a:t>
            </a:r>
          </a:p>
          <a:p>
            <a:r>
              <a:rPr lang="nl-NL" dirty="0"/>
              <a:t>Gebruik de hulpvragen (zie volgende sheet)</a:t>
            </a:r>
          </a:p>
          <a:p>
            <a:r>
              <a:rPr lang="nl-NL" dirty="0"/>
              <a:t>Je mag ook zelf vragen bedenken</a:t>
            </a:r>
          </a:p>
        </p:txBody>
      </p:sp>
      <p:sp>
        <p:nvSpPr>
          <p:cNvPr id="4" name="Tijdelijke aanduiding voor voettekst 3">
            <a:extLst>
              <a:ext uri="{FF2B5EF4-FFF2-40B4-BE49-F238E27FC236}">
                <a16:creationId xmlns:a16="http://schemas.microsoft.com/office/drawing/2014/main" id="{962F2D1C-CF78-45E4-8B57-1CF2AD784C3E}"/>
              </a:ext>
            </a:extLst>
          </p:cNvPr>
          <p:cNvSpPr>
            <a:spLocks noGrp="1"/>
          </p:cNvSpPr>
          <p:nvPr>
            <p:ph type="ftr" sz="quarter" idx="3"/>
          </p:nvPr>
        </p:nvSpPr>
        <p:spPr/>
        <p:txBody>
          <a:body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300468314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558DB1EAA3EB449BE9BB3313D7197F" ma:contentTypeVersion="11" ma:contentTypeDescription="Een nieuw document maken." ma:contentTypeScope="" ma:versionID="bab11e42c16a04744d66c610c9b59cbd">
  <xsd:schema xmlns:xsd="http://www.w3.org/2001/XMLSchema" xmlns:xs="http://www.w3.org/2001/XMLSchema" xmlns:p="http://schemas.microsoft.com/office/2006/metadata/properties" xmlns:ns3="03e914f7-eae9-484b-b509-6898ec555706" xmlns:ns4="fea91a32-502e-4ca9-85fd-7e83e314715b" targetNamespace="http://schemas.microsoft.com/office/2006/metadata/properties" ma:root="true" ma:fieldsID="b579c55ce452b9a56b382cc2db90ad75" ns3:_="" ns4:_="">
    <xsd:import namespace="03e914f7-eae9-484b-b509-6898ec555706"/>
    <xsd:import namespace="fea91a32-502e-4ca9-85fd-7e83e314715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914f7-eae9-484b-b509-6898ec55570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a91a32-502e-4ca9-85fd-7e83e314715b" elementFormDefault="qualified">
    <xsd:import namespace="http://schemas.microsoft.com/office/2006/documentManagement/types"/>
    <xsd:import namespace="http://schemas.microsoft.com/office/infopath/2007/PartnerControls"/>
    <xsd:element name="SharedWithUsers" ma:index="12"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description="" ma:internalName="SharedWithDetails" ma:readOnly="true">
      <xsd:simpleType>
        <xsd:restriction base="dms:Note">
          <xsd:maxLength value="255"/>
        </xsd:restriction>
      </xsd:simpleType>
    </xsd:element>
    <xsd:element name="SharingHintHash" ma:index="14"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E931C-02F4-4E98-817E-7C1F82290BC9}">
  <ds:schemaRefs>
    <ds:schemaRef ds:uri="http://schemas.microsoft.com/sharepoint/v3/contenttype/forms"/>
  </ds:schemaRefs>
</ds:datastoreItem>
</file>

<file path=customXml/itemProps2.xml><?xml version="1.0" encoding="utf-8"?>
<ds:datastoreItem xmlns:ds="http://schemas.openxmlformats.org/officeDocument/2006/customXml" ds:itemID="{0F0A8ACC-6C63-471C-A2FA-F0C080B2DBA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8BCBE2E-6922-45BA-8255-38F64BF51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914f7-eae9-484b-b509-6898ec555706"/>
    <ds:schemaRef ds:uri="fea91a32-502e-4ca9-85fd-7e83e31471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TotalTime>
  <Words>1011</Words>
  <Application>Microsoft Office PowerPoint</Application>
  <PresentationFormat>Diavoorstelling (4:3)</PresentationFormat>
  <Paragraphs>91</Paragraphs>
  <Slides>16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Stapelgoed</vt:lpstr>
      <vt:lpstr>Lesdoelen</vt:lpstr>
      <vt:lpstr>Ronde 1: Welke bouwstenen vinden wij belangrijk?</vt:lpstr>
      <vt:lpstr>Ronde 1: Welke bouwstenen vinden wij belangrijk?</vt:lpstr>
      <vt:lpstr>Ronde 1: Welke bouwstenen vinden wij belangrijk?</vt:lpstr>
      <vt:lpstr>Ronde 2: Hoe gaat het in onze klas?</vt:lpstr>
      <vt:lpstr>Ronde 2: Hoe gaat het in onze klas?</vt:lpstr>
      <vt:lpstr>Ronde 2: Hoe gaat het in onze klas?</vt:lpstr>
      <vt:lpstr>Ronde 2: Hoe gaat het in onze klas?</vt:lpstr>
      <vt:lpstr>Hulpvragen</vt:lpstr>
      <vt:lpstr>Ronde 2: Hoe gaat het in onze klas?</vt:lpstr>
      <vt:lpstr>Ronde 2: Hoe gaat het in onze klas?</vt:lpstr>
      <vt:lpstr>Ronde 2: Hoe gaat het in onze klas?</vt:lpstr>
      <vt:lpstr>Slotvraag</vt:lpstr>
      <vt:lpstr>Hier staan wij voor!</vt:lpstr>
      <vt:lpstr>Terugblik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 Tillema</cp:lastModifiedBy>
  <cp:revision>129</cp:revision>
  <dcterms:modified xsi:type="dcterms:W3CDTF">2020-06-10T06:39:31Z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0x01010095558DB1EAA3EB449BE9BB3313D7197F</vt:lpwstr>
  </property>
</Properties>
</file>