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9.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 id="2147483685" r:id="rId5"/>
    <p:sldMasterId id="2147483693" r:id="rId6"/>
    <p:sldMasterId id="2147483696" r:id="rId7"/>
    <p:sldMasterId id="2147483699" r:id="rId8"/>
    <p:sldMasterId id="2147483702" r:id="rId9"/>
    <p:sldMasterId id="2147483705" r:id="rId10"/>
    <p:sldMasterId id="2147483708" r:id="rId11"/>
    <p:sldMasterId id="2147483711" r:id="rId12"/>
    <p:sldMasterId id="2147483714" r:id="rId13"/>
  </p:sldMasterIdLst>
  <p:notesMasterIdLst>
    <p:notesMasterId r:id="rId32"/>
  </p:notesMasterIdLst>
  <p:sldIdLst>
    <p:sldId id="292" r:id="rId14"/>
    <p:sldId id="328" r:id="rId15"/>
    <p:sldId id="329" r:id="rId16"/>
    <p:sldId id="330" r:id="rId17"/>
    <p:sldId id="331" r:id="rId18"/>
    <p:sldId id="332" r:id="rId19"/>
    <p:sldId id="333" r:id="rId20"/>
    <p:sldId id="334" r:id="rId21"/>
    <p:sldId id="335" r:id="rId22"/>
    <p:sldId id="360" r:id="rId23"/>
    <p:sldId id="361" r:id="rId24"/>
    <p:sldId id="362" r:id="rId25"/>
    <p:sldId id="363" r:id="rId26"/>
    <p:sldId id="364" r:id="rId27"/>
    <p:sldId id="365" r:id="rId28"/>
    <p:sldId id="336" r:id="rId29"/>
    <p:sldId id="369" r:id="rId30"/>
    <p:sldId id="368" r:id="rId31"/>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549315-C81C-B8CB-F628-77B086C13AFF}" name="Elsbeth Reitzema" initials="ER" userId="S::e.reitzema@Rutgers.nl::eb6f2314-b4af-4923-acfd-6d03a2fb7bce" providerId="AD"/>
  <p188:author id="{0330F442-BEC3-A9C7-9D86-9874F96FB182}" name="Nel Voorhout" initials="NV" userId="S::n.voorhout@Rutgers.nl::13fd5c41-b7c0-4eda-a85f-f0c7739ba703" providerId="AD"/>
  <p188:author id="{FD1F5763-8B89-CBB1-60D6-C009A1DE8486}" name="Daan van Engelen" initials="DE" userId="S::d.vanengelen@rutgers.nl::4bf1292e-1a0a-4166-ad1c-882df91407ef" providerId="AD"/>
  <p188:author id="{4E4EF384-7E13-EBBB-5D04-52B67B69ED8E}" name="Luc Lauwers" initials="LL" userId="S::l.lauwers@rutgers.nl::8b570108-303b-468d-b8ac-837643221b6f" providerId="AD"/>
  <p188:author id="{5EA570A8-993B-6A44-A065-0BE731C70A87}" name="Laura Couvreur" initials="LC" userId="S::l.couvreur@Rutgers.nl::64ee5b75-9ddf-4471-a767-88462161a5e8" providerId="AD"/>
  <p188:author id="{78BC06C7-DD18-9067-6271-0B1402464D5A}" name="Ursula Prinsen" initials="UP" userId="S::u.prinsen@schoolenveiligheid.nl::942c761d-3338-477c-b0f0-ea9ed9655d7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D4D38"/>
    <a:srgbClr val="FF8133"/>
    <a:srgbClr val="FFFF00"/>
    <a:srgbClr val="006666"/>
    <a:srgbClr val="66CC66"/>
    <a:srgbClr val="6633CC"/>
    <a:srgbClr val="F860C5"/>
    <a:srgbClr val="996633"/>
    <a:srgbClr val="FFD7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E6AE07-28B8-4496-90CD-3ABC2936CC83}" v="304" dt="2024-02-05T14:49:53.4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3FCB9-13F3-324F-9F04-4F52F9E2A861}" type="datetimeFigureOut">
              <a:rPr lang="nl-NL" smtClean="0"/>
              <a:t>20-3-2025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2A9EEE-40A3-B540-8F73-F1EBB90DD36B}" type="slidenum">
              <a:rPr lang="nl-NL" smtClean="0"/>
              <a:t>‹nr.›</a:t>
            </a:fld>
            <a:endParaRPr lang="nl-NL"/>
          </a:p>
        </p:txBody>
      </p:sp>
    </p:spTree>
    <p:extLst>
      <p:ext uri="{BB962C8B-B14F-4D97-AF65-F5344CB8AC3E}">
        <p14:creationId xmlns:p14="http://schemas.microsoft.com/office/powerpoint/2010/main" val="152923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1</a:t>
            </a:fld>
            <a:endParaRPr lang="nl-NL"/>
          </a:p>
        </p:txBody>
      </p:sp>
    </p:spTree>
    <p:extLst>
      <p:ext uri="{BB962C8B-B14F-4D97-AF65-F5344CB8AC3E}">
        <p14:creationId xmlns:p14="http://schemas.microsoft.com/office/powerpoint/2010/main" val="612932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10</a:t>
            </a:fld>
            <a:endParaRPr lang="nl-NL"/>
          </a:p>
        </p:txBody>
      </p:sp>
    </p:spTree>
    <p:extLst>
      <p:ext uri="{BB962C8B-B14F-4D97-AF65-F5344CB8AC3E}">
        <p14:creationId xmlns:p14="http://schemas.microsoft.com/office/powerpoint/2010/main" val="1608805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11</a:t>
            </a:fld>
            <a:endParaRPr lang="nl-NL"/>
          </a:p>
        </p:txBody>
      </p:sp>
    </p:spTree>
    <p:extLst>
      <p:ext uri="{BB962C8B-B14F-4D97-AF65-F5344CB8AC3E}">
        <p14:creationId xmlns:p14="http://schemas.microsoft.com/office/powerpoint/2010/main" val="964694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12</a:t>
            </a:fld>
            <a:endParaRPr lang="nl-NL"/>
          </a:p>
        </p:txBody>
      </p:sp>
    </p:spTree>
    <p:extLst>
      <p:ext uri="{BB962C8B-B14F-4D97-AF65-F5344CB8AC3E}">
        <p14:creationId xmlns:p14="http://schemas.microsoft.com/office/powerpoint/2010/main" val="2528057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13</a:t>
            </a:fld>
            <a:endParaRPr lang="nl-NL"/>
          </a:p>
        </p:txBody>
      </p:sp>
    </p:spTree>
    <p:extLst>
      <p:ext uri="{BB962C8B-B14F-4D97-AF65-F5344CB8AC3E}">
        <p14:creationId xmlns:p14="http://schemas.microsoft.com/office/powerpoint/2010/main" val="448885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14</a:t>
            </a:fld>
            <a:endParaRPr lang="nl-NL"/>
          </a:p>
        </p:txBody>
      </p:sp>
    </p:spTree>
    <p:extLst>
      <p:ext uri="{BB962C8B-B14F-4D97-AF65-F5344CB8AC3E}">
        <p14:creationId xmlns:p14="http://schemas.microsoft.com/office/powerpoint/2010/main" val="47228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15</a:t>
            </a:fld>
            <a:endParaRPr lang="nl-NL"/>
          </a:p>
        </p:txBody>
      </p:sp>
    </p:spTree>
    <p:extLst>
      <p:ext uri="{BB962C8B-B14F-4D97-AF65-F5344CB8AC3E}">
        <p14:creationId xmlns:p14="http://schemas.microsoft.com/office/powerpoint/2010/main" val="3265514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16</a:t>
            </a:fld>
            <a:endParaRPr lang="nl-NL"/>
          </a:p>
        </p:txBody>
      </p:sp>
    </p:spTree>
    <p:extLst>
      <p:ext uri="{BB962C8B-B14F-4D97-AF65-F5344CB8AC3E}">
        <p14:creationId xmlns:p14="http://schemas.microsoft.com/office/powerpoint/2010/main" val="3758207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17</a:t>
            </a:fld>
            <a:endParaRPr lang="nl-NL"/>
          </a:p>
        </p:txBody>
      </p:sp>
    </p:spTree>
    <p:extLst>
      <p:ext uri="{BB962C8B-B14F-4D97-AF65-F5344CB8AC3E}">
        <p14:creationId xmlns:p14="http://schemas.microsoft.com/office/powerpoint/2010/main" val="341812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18</a:t>
            </a:fld>
            <a:endParaRPr lang="nl-NL"/>
          </a:p>
        </p:txBody>
      </p:sp>
    </p:spTree>
    <p:extLst>
      <p:ext uri="{BB962C8B-B14F-4D97-AF65-F5344CB8AC3E}">
        <p14:creationId xmlns:p14="http://schemas.microsoft.com/office/powerpoint/2010/main" val="1453228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2</a:t>
            </a:fld>
            <a:endParaRPr lang="nl-NL"/>
          </a:p>
        </p:txBody>
      </p:sp>
    </p:spTree>
    <p:extLst>
      <p:ext uri="{BB962C8B-B14F-4D97-AF65-F5344CB8AC3E}">
        <p14:creationId xmlns:p14="http://schemas.microsoft.com/office/powerpoint/2010/main" val="2664619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3</a:t>
            </a:fld>
            <a:endParaRPr lang="nl-NL"/>
          </a:p>
        </p:txBody>
      </p:sp>
    </p:spTree>
    <p:extLst>
      <p:ext uri="{BB962C8B-B14F-4D97-AF65-F5344CB8AC3E}">
        <p14:creationId xmlns:p14="http://schemas.microsoft.com/office/powerpoint/2010/main" val="632576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4</a:t>
            </a:fld>
            <a:endParaRPr lang="nl-NL"/>
          </a:p>
        </p:txBody>
      </p:sp>
    </p:spTree>
    <p:extLst>
      <p:ext uri="{BB962C8B-B14F-4D97-AF65-F5344CB8AC3E}">
        <p14:creationId xmlns:p14="http://schemas.microsoft.com/office/powerpoint/2010/main" val="2196816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5</a:t>
            </a:fld>
            <a:endParaRPr lang="nl-NL"/>
          </a:p>
        </p:txBody>
      </p:sp>
    </p:spTree>
    <p:extLst>
      <p:ext uri="{BB962C8B-B14F-4D97-AF65-F5344CB8AC3E}">
        <p14:creationId xmlns:p14="http://schemas.microsoft.com/office/powerpoint/2010/main" val="635695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6</a:t>
            </a:fld>
            <a:endParaRPr lang="nl-NL"/>
          </a:p>
        </p:txBody>
      </p:sp>
    </p:spTree>
    <p:extLst>
      <p:ext uri="{BB962C8B-B14F-4D97-AF65-F5344CB8AC3E}">
        <p14:creationId xmlns:p14="http://schemas.microsoft.com/office/powerpoint/2010/main" val="2699840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7</a:t>
            </a:fld>
            <a:endParaRPr lang="nl-NL"/>
          </a:p>
        </p:txBody>
      </p:sp>
    </p:spTree>
    <p:extLst>
      <p:ext uri="{BB962C8B-B14F-4D97-AF65-F5344CB8AC3E}">
        <p14:creationId xmlns:p14="http://schemas.microsoft.com/office/powerpoint/2010/main" val="201882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8</a:t>
            </a:fld>
            <a:endParaRPr lang="nl-NL"/>
          </a:p>
        </p:txBody>
      </p:sp>
    </p:spTree>
    <p:extLst>
      <p:ext uri="{BB962C8B-B14F-4D97-AF65-F5344CB8AC3E}">
        <p14:creationId xmlns:p14="http://schemas.microsoft.com/office/powerpoint/2010/main" val="454912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9</a:t>
            </a:fld>
            <a:endParaRPr lang="nl-NL"/>
          </a:p>
        </p:txBody>
      </p:sp>
    </p:spTree>
    <p:extLst>
      <p:ext uri="{BB962C8B-B14F-4D97-AF65-F5344CB8AC3E}">
        <p14:creationId xmlns:p14="http://schemas.microsoft.com/office/powerpoint/2010/main" val="3914084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met afbeelding">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3405" y="1584000"/>
            <a:ext cx="3672000" cy="2592000"/>
          </a:xfrm>
        </p:spPr>
        <p:txBody>
          <a:bodyPr anchor="b" anchorCtr="0"/>
          <a:lstStyle>
            <a:lvl1pPr algn="l">
              <a:lnSpc>
                <a:spcPct val="100000"/>
              </a:lnSpc>
              <a:defRPr sz="3400">
                <a:solidFill>
                  <a:schemeClr val="bg1"/>
                </a:solidFill>
              </a:defRPr>
            </a:lvl1pPr>
          </a:lstStyle>
          <a:p>
            <a:r>
              <a:rPr lang="nl-NL"/>
              <a:t>Titelstijl van model bewerken</a:t>
            </a:r>
            <a:endParaRPr lang="en-US"/>
          </a:p>
        </p:txBody>
      </p:sp>
      <p:sp>
        <p:nvSpPr>
          <p:cNvPr id="3" name="Subtitle 2"/>
          <p:cNvSpPr>
            <a:spLocks noGrp="1"/>
          </p:cNvSpPr>
          <p:nvPr>
            <p:ph type="subTitle" idx="1"/>
          </p:nvPr>
        </p:nvSpPr>
        <p:spPr>
          <a:xfrm>
            <a:off x="1873405" y="4320000"/>
            <a:ext cx="3672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a:p>
        </p:txBody>
      </p:sp>
      <p:sp>
        <p:nvSpPr>
          <p:cNvPr id="4" name="Date Placeholder 3"/>
          <p:cNvSpPr>
            <a:spLocks noGrp="1"/>
          </p:cNvSpPr>
          <p:nvPr>
            <p:ph type="dt" sz="half" idx="10"/>
          </p:nvPr>
        </p:nvSpPr>
        <p:spPr>
          <a:xfrm>
            <a:off x="360000" y="4356000"/>
            <a:ext cx="1440000" cy="216000"/>
          </a:xfrm>
        </p:spPr>
        <p:txBody>
          <a:bodyPr/>
          <a:lstStyle>
            <a:lvl1pPr algn="l">
              <a:defRPr sz="1000">
                <a:solidFill>
                  <a:schemeClr val="bg1"/>
                </a:solidFill>
              </a:defRPr>
            </a:lvl1pPr>
          </a:lstStyle>
          <a:p>
            <a:endParaRPr lang="nl-NL"/>
          </a:p>
        </p:txBody>
      </p:sp>
      <p:pic>
        <p:nvPicPr>
          <p:cNvPr id="8" name="Afbeelding 7" descr="Afbeelding met tekst&#10;&#10;Automatisch gegenereerde beschrijving">
            <a:extLst>
              <a:ext uri="{FF2B5EF4-FFF2-40B4-BE49-F238E27FC236}">
                <a16:creationId xmlns:a16="http://schemas.microsoft.com/office/drawing/2014/main" id="{4323E2D7-FEE4-A246-BF30-2AEC21BE88EE}"/>
              </a:ext>
            </a:extLst>
          </p:cNvPr>
          <p:cNvPicPr>
            <a:picLocks noChangeAspect="1"/>
          </p:cNvPicPr>
          <p:nvPr userDrawn="1"/>
        </p:nvPicPr>
        <p:blipFill>
          <a:blip r:embed="rId2"/>
          <a:stretch>
            <a:fillRect/>
          </a:stretch>
        </p:blipFill>
        <p:spPr>
          <a:xfrm>
            <a:off x="324000" y="504000"/>
            <a:ext cx="2984500" cy="825500"/>
          </a:xfrm>
          <a:prstGeom prst="rect">
            <a:avLst/>
          </a:prstGeom>
        </p:spPr>
      </p:pic>
      <p:sp>
        <p:nvSpPr>
          <p:cNvPr id="11" name="Picture Placeholder 2">
            <a:extLst>
              <a:ext uri="{FF2B5EF4-FFF2-40B4-BE49-F238E27FC236}">
                <a16:creationId xmlns:a16="http://schemas.microsoft.com/office/drawing/2014/main" id="{9F6EE265-A495-C44C-BFE8-3CD9476B3235}"/>
              </a:ext>
            </a:extLst>
          </p:cNvPr>
          <p:cNvSpPr>
            <a:spLocks noGrp="1"/>
          </p:cNvSpPr>
          <p:nvPr>
            <p:ph type="pic" idx="11" hasCustomPrompt="1"/>
          </p:nvPr>
        </p:nvSpPr>
        <p:spPr>
          <a:xfrm>
            <a:off x="5760000" y="0"/>
            <a:ext cx="3384000" cy="5143500"/>
          </a:xfrm>
          <a:solidFill>
            <a:schemeClr val="bg1">
              <a:lumMod val="85000"/>
            </a:schemeClr>
          </a:solidFill>
        </p:spPr>
        <p:txBody>
          <a:bodyPr lIns="360000" tIns="540000" rIns="36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7534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nl-NL"/>
          </a:p>
        </p:txBody>
      </p:sp>
      <p:sp>
        <p:nvSpPr>
          <p:cNvPr id="3" name="Footer Placeholder 2"/>
          <p:cNvSpPr>
            <a:spLocks noGrp="1"/>
          </p:cNvSpPr>
          <p:nvPr>
            <p:ph type="ftr" sz="quarter" idx="11"/>
          </p:nvPr>
        </p:nvSpPr>
        <p:spPr/>
        <p:txBody>
          <a:bodyPr/>
          <a:lstStyle/>
          <a:p>
            <a:r>
              <a:rPr lang="nl-NL"/>
              <a:t>Ouderavond seksuele vorming PO</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itle 1">
            <a:extLst>
              <a:ext uri="{FF2B5EF4-FFF2-40B4-BE49-F238E27FC236}">
                <a16:creationId xmlns:a16="http://schemas.microsoft.com/office/drawing/2014/main" id="{B499BC21-7E31-0342-AD5A-0700CA9FC6FD}"/>
              </a:ext>
            </a:extLst>
          </p:cNvPr>
          <p:cNvSpPr>
            <a:spLocks noGrp="1"/>
          </p:cNvSpPr>
          <p:nvPr>
            <p:ph type="title"/>
          </p:nvPr>
        </p:nvSpPr>
        <p:spPr>
          <a:xfrm>
            <a:off x="1872000" y="540001"/>
            <a:ext cx="5543549" cy="612000"/>
          </a:xfrm>
        </p:spPr>
        <p:txBody>
          <a:bodyPr/>
          <a:lstStyle/>
          <a:p>
            <a:r>
              <a:rPr lang="nl-NL"/>
              <a:t>Klik om stijl te bewerken</a:t>
            </a:r>
            <a:endParaRPr lang="en-US"/>
          </a:p>
        </p:txBody>
      </p:sp>
    </p:spTree>
    <p:extLst>
      <p:ext uri="{BB962C8B-B14F-4D97-AF65-F5344CB8AC3E}">
        <p14:creationId xmlns:p14="http://schemas.microsoft.com/office/powerpoint/2010/main" val="762351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 met afbeelding">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3405" y="1584000"/>
            <a:ext cx="3672000" cy="2592000"/>
          </a:xfrm>
        </p:spPr>
        <p:txBody>
          <a:bodyPr anchor="b" anchorCtr="0"/>
          <a:lstStyle>
            <a:lvl1pPr algn="l">
              <a:lnSpc>
                <a:spcPct val="100000"/>
              </a:lnSpc>
              <a:defRPr sz="3400">
                <a:solidFill>
                  <a:schemeClr val="bg1"/>
                </a:solidFill>
              </a:defRPr>
            </a:lvl1pPr>
          </a:lstStyle>
          <a:p>
            <a:r>
              <a:rPr lang="nl-NL"/>
              <a:t>Titelstijl van model bewerken</a:t>
            </a:r>
            <a:endParaRPr lang="en-US"/>
          </a:p>
        </p:txBody>
      </p:sp>
      <p:sp>
        <p:nvSpPr>
          <p:cNvPr id="3" name="Subtitle 2"/>
          <p:cNvSpPr>
            <a:spLocks noGrp="1"/>
          </p:cNvSpPr>
          <p:nvPr>
            <p:ph type="subTitle" idx="1"/>
          </p:nvPr>
        </p:nvSpPr>
        <p:spPr>
          <a:xfrm>
            <a:off x="1873405" y="4320000"/>
            <a:ext cx="3672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
        <p:nvSpPr>
          <p:cNvPr id="4" name="Date Placeholder 3"/>
          <p:cNvSpPr>
            <a:spLocks noGrp="1"/>
          </p:cNvSpPr>
          <p:nvPr>
            <p:ph type="dt" sz="half" idx="10"/>
          </p:nvPr>
        </p:nvSpPr>
        <p:spPr>
          <a:xfrm>
            <a:off x="360000" y="4356000"/>
            <a:ext cx="1440000" cy="216000"/>
          </a:xfrm>
        </p:spPr>
        <p:txBody>
          <a:bodyPr/>
          <a:lstStyle>
            <a:lvl1pPr algn="l">
              <a:defRPr sz="1000">
                <a:solidFill>
                  <a:schemeClr val="bg1"/>
                </a:solidFill>
              </a:defRPr>
            </a:lvl1pPr>
          </a:lstStyle>
          <a:p>
            <a:endParaRPr lang="nl-NL"/>
          </a:p>
        </p:txBody>
      </p:sp>
      <p:pic>
        <p:nvPicPr>
          <p:cNvPr id="8" name="Afbeelding 7" descr="Afbeelding met tekst&#10;&#10;Automatisch gegenereerde beschrijving">
            <a:extLst>
              <a:ext uri="{FF2B5EF4-FFF2-40B4-BE49-F238E27FC236}">
                <a16:creationId xmlns:a16="http://schemas.microsoft.com/office/drawing/2014/main" id="{4323E2D7-FEE4-A246-BF30-2AEC21BE88EE}"/>
              </a:ext>
            </a:extLst>
          </p:cNvPr>
          <p:cNvPicPr>
            <a:picLocks noChangeAspect="1"/>
          </p:cNvPicPr>
          <p:nvPr userDrawn="1"/>
        </p:nvPicPr>
        <p:blipFill>
          <a:blip r:embed="rId2"/>
          <a:stretch>
            <a:fillRect/>
          </a:stretch>
        </p:blipFill>
        <p:spPr>
          <a:xfrm>
            <a:off x="324000" y="504000"/>
            <a:ext cx="2984500" cy="825500"/>
          </a:xfrm>
          <a:prstGeom prst="rect">
            <a:avLst/>
          </a:prstGeom>
        </p:spPr>
      </p:pic>
      <p:sp>
        <p:nvSpPr>
          <p:cNvPr id="11" name="Picture Placeholder 2">
            <a:extLst>
              <a:ext uri="{FF2B5EF4-FFF2-40B4-BE49-F238E27FC236}">
                <a16:creationId xmlns:a16="http://schemas.microsoft.com/office/drawing/2014/main" id="{9F6EE265-A495-C44C-BFE8-3CD9476B3235}"/>
              </a:ext>
            </a:extLst>
          </p:cNvPr>
          <p:cNvSpPr>
            <a:spLocks noGrp="1"/>
          </p:cNvSpPr>
          <p:nvPr>
            <p:ph type="pic" idx="11" hasCustomPrompt="1"/>
          </p:nvPr>
        </p:nvSpPr>
        <p:spPr>
          <a:xfrm>
            <a:off x="5760000" y="0"/>
            <a:ext cx="3384000" cy="5143500"/>
          </a:xfrm>
          <a:solidFill>
            <a:schemeClr val="bg1">
              <a:lumMod val="85000"/>
            </a:schemeClr>
          </a:solidFill>
        </p:spPr>
        <p:txBody>
          <a:bodyPr lIns="360000" tIns="540000" rIns="36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2180806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e of quote">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endParaRPr lang="nl-NL"/>
          </a:p>
        </p:txBody>
      </p:sp>
      <p:sp>
        <p:nvSpPr>
          <p:cNvPr id="3" name="Footer Placeholder 2"/>
          <p:cNvSpPr>
            <a:spLocks noGrp="1"/>
          </p:cNvSpPr>
          <p:nvPr>
            <p:ph type="ftr" sz="quarter" idx="11"/>
          </p:nvPr>
        </p:nvSpPr>
        <p:spPr/>
        <p:txBody>
          <a:bodyPr/>
          <a:lstStyle>
            <a:lvl1pPr>
              <a:defRPr>
                <a:solidFill>
                  <a:schemeClr val="bg1"/>
                </a:solidFill>
              </a:defRPr>
            </a:lvl1pPr>
          </a:lstStyle>
          <a:p>
            <a:r>
              <a:rPr lang="nl-NL"/>
              <a:t>Ouderavond seksuele vorming PO</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pic>
        <p:nvPicPr>
          <p:cNvPr id="5" name="Afbeelding 4">
            <a:extLst>
              <a:ext uri="{FF2B5EF4-FFF2-40B4-BE49-F238E27FC236}">
                <a16:creationId xmlns:a16="http://schemas.microsoft.com/office/drawing/2014/main" id="{EC37B406-E474-C744-BD3E-C4458623FE80}"/>
              </a:ext>
            </a:extLst>
          </p:cNvPr>
          <p:cNvPicPr>
            <a:picLocks noChangeAspect="1"/>
          </p:cNvPicPr>
          <p:nvPr userDrawn="1"/>
        </p:nvPicPr>
        <p:blipFill>
          <a:blip r:embed="rId2"/>
          <a:srcRect/>
          <a:stretch/>
        </p:blipFill>
        <p:spPr>
          <a:xfrm>
            <a:off x="324000" y="504000"/>
            <a:ext cx="533400" cy="825500"/>
          </a:xfrm>
          <a:prstGeom prst="rect">
            <a:avLst/>
          </a:prstGeom>
        </p:spPr>
      </p:pic>
      <p:sp>
        <p:nvSpPr>
          <p:cNvPr id="6" name="Title 1">
            <a:extLst>
              <a:ext uri="{FF2B5EF4-FFF2-40B4-BE49-F238E27FC236}">
                <a16:creationId xmlns:a16="http://schemas.microsoft.com/office/drawing/2014/main" id="{F363C87D-ECAC-4442-BB71-224916C84BF9}"/>
              </a:ext>
            </a:extLst>
          </p:cNvPr>
          <p:cNvSpPr>
            <a:spLocks noGrp="1"/>
          </p:cNvSpPr>
          <p:nvPr>
            <p:ph type="ctrTitle" hasCustomPrompt="1"/>
          </p:nvPr>
        </p:nvSpPr>
        <p:spPr>
          <a:xfrm>
            <a:off x="1873405" y="1584000"/>
            <a:ext cx="5544000" cy="2592000"/>
          </a:xfrm>
        </p:spPr>
        <p:txBody>
          <a:bodyPr anchor="b" anchorCtr="0"/>
          <a:lstStyle>
            <a:lvl1pPr algn="l">
              <a:lnSpc>
                <a:spcPct val="100000"/>
              </a:lnSpc>
              <a:defRPr sz="3400">
                <a:solidFill>
                  <a:schemeClr val="bg1"/>
                </a:solidFill>
              </a:defRPr>
            </a:lvl1pPr>
          </a:lstStyle>
          <a:p>
            <a:r>
              <a:rPr lang="nl-NL"/>
              <a:t>Titelstijl van model bewerken</a:t>
            </a:r>
            <a:endParaRPr lang="en-US"/>
          </a:p>
        </p:txBody>
      </p:sp>
      <p:sp>
        <p:nvSpPr>
          <p:cNvPr id="7" name="Subtitle 2">
            <a:extLst>
              <a:ext uri="{FF2B5EF4-FFF2-40B4-BE49-F238E27FC236}">
                <a16:creationId xmlns:a16="http://schemas.microsoft.com/office/drawing/2014/main" id="{B8D10471-645F-C440-80E0-AEF0C5768BD2}"/>
              </a:ext>
            </a:extLst>
          </p:cNvPr>
          <p:cNvSpPr>
            <a:spLocks noGrp="1"/>
          </p:cNvSpPr>
          <p:nvPr>
            <p:ph type="subTitle" idx="1"/>
          </p:nvPr>
        </p:nvSpPr>
        <p:spPr>
          <a:xfrm>
            <a:off x="1873405" y="4320000"/>
            <a:ext cx="5544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Tree>
    <p:extLst>
      <p:ext uri="{BB962C8B-B14F-4D97-AF65-F5344CB8AC3E}">
        <p14:creationId xmlns:p14="http://schemas.microsoft.com/office/powerpoint/2010/main" val="1038676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 met afbeelding">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3405" y="1584000"/>
            <a:ext cx="3672000" cy="2592000"/>
          </a:xfrm>
        </p:spPr>
        <p:txBody>
          <a:bodyPr anchor="b" anchorCtr="0"/>
          <a:lstStyle>
            <a:lvl1pPr algn="l">
              <a:lnSpc>
                <a:spcPct val="100000"/>
              </a:lnSpc>
              <a:defRPr sz="3400">
                <a:solidFill>
                  <a:schemeClr val="bg1"/>
                </a:solidFill>
              </a:defRPr>
            </a:lvl1pPr>
          </a:lstStyle>
          <a:p>
            <a:r>
              <a:rPr lang="nl-NL"/>
              <a:t>Titelstijl van model bewerken</a:t>
            </a:r>
            <a:endParaRPr lang="en-US"/>
          </a:p>
        </p:txBody>
      </p:sp>
      <p:sp>
        <p:nvSpPr>
          <p:cNvPr id="3" name="Subtitle 2"/>
          <p:cNvSpPr>
            <a:spLocks noGrp="1"/>
          </p:cNvSpPr>
          <p:nvPr>
            <p:ph type="subTitle" idx="1"/>
          </p:nvPr>
        </p:nvSpPr>
        <p:spPr>
          <a:xfrm>
            <a:off x="1873405" y="4320000"/>
            <a:ext cx="3672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
        <p:nvSpPr>
          <p:cNvPr id="4" name="Date Placeholder 3"/>
          <p:cNvSpPr>
            <a:spLocks noGrp="1"/>
          </p:cNvSpPr>
          <p:nvPr>
            <p:ph type="dt" sz="half" idx="10"/>
          </p:nvPr>
        </p:nvSpPr>
        <p:spPr>
          <a:xfrm>
            <a:off x="360000" y="4356000"/>
            <a:ext cx="1440000" cy="216000"/>
          </a:xfrm>
        </p:spPr>
        <p:txBody>
          <a:bodyPr/>
          <a:lstStyle>
            <a:lvl1pPr algn="l">
              <a:defRPr sz="1000">
                <a:solidFill>
                  <a:schemeClr val="bg1"/>
                </a:solidFill>
              </a:defRPr>
            </a:lvl1pPr>
          </a:lstStyle>
          <a:p>
            <a:endParaRPr lang="nl-NL"/>
          </a:p>
        </p:txBody>
      </p:sp>
      <p:pic>
        <p:nvPicPr>
          <p:cNvPr id="8" name="Afbeelding 7" descr="Afbeelding met tekst&#10;&#10;Automatisch gegenereerde beschrijving">
            <a:extLst>
              <a:ext uri="{FF2B5EF4-FFF2-40B4-BE49-F238E27FC236}">
                <a16:creationId xmlns:a16="http://schemas.microsoft.com/office/drawing/2014/main" id="{4323E2D7-FEE4-A246-BF30-2AEC21BE88EE}"/>
              </a:ext>
            </a:extLst>
          </p:cNvPr>
          <p:cNvPicPr>
            <a:picLocks noChangeAspect="1"/>
          </p:cNvPicPr>
          <p:nvPr userDrawn="1"/>
        </p:nvPicPr>
        <p:blipFill>
          <a:blip r:embed="rId2"/>
          <a:stretch>
            <a:fillRect/>
          </a:stretch>
        </p:blipFill>
        <p:spPr>
          <a:xfrm>
            <a:off x="324000" y="504000"/>
            <a:ext cx="2984500" cy="825500"/>
          </a:xfrm>
          <a:prstGeom prst="rect">
            <a:avLst/>
          </a:prstGeom>
        </p:spPr>
      </p:pic>
      <p:sp>
        <p:nvSpPr>
          <p:cNvPr id="11" name="Picture Placeholder 2">
            <a:extLst>
              <a:ext uri="{FF2B5EF4-FFF2-40B4-BE49-F238E27FC236}">
                <a16:creationId xmlns:a16="http://schemas.microsoft.com/office/drawing/2014/main" id="{9F6EE265-A495-C44C-BFE8-3CD9476B3235}"/>
              </a:ext>
            </a:extLst>
          </p:cNvPr>
          <p:cNvSpPr>
            <a:spLocks noGrp="1"/>
          </p:cNvSpPr>
          <p:nvPr>
            <p:ph type="pic" idx="11" hasCustomPrompt="1"/>
          </p:nvPr>
        </p:nvSpPr>
        <p:spPr>
          <a:xfrm>
            <a:off x="5760000" y="0"/>
            <a:ext cx="3384000" cy="5143500"/>
          </a:xfrm>
          <a:solidFill>
            <a:schemeClr val="bg1">
              <a:lumMod val="85000"/>
            </a:schemeClr>
          </a:solidFill>
        </p:spPr>
        <p:txBody>
          <a:bodyPr lIns="360000" tIns="540000" rIns="36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20777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e of quote">
    <p:bg>
      <p:bgPr>
        <a:solidFill>
          <a:schemeClr val="accent6"/>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endParaRPr lang="nl-NL"/>
          </a:p>
        </p:txBody>
      </p:sp>
      <p:sp>
        <p:nvSpPr>
          <p:cNvPr id="3" name="Footer Placeholder 2"/>
          <p:cNvSpPr>
            <a:spLocks noGrp="1"/>
          </p:cNvSpPr>
          <p:nvPr>
            <p:ph type="ftr" sz="quarter" idx="11"/>
          </p:nvPr>
        </p:nvSpPr>
        <p:spPr/>
        <p:txBody>
          <a:bodyPr/>
          <a:lstStyle>
            <a:lvl1pPr>
              <a:defRPr>
                <a:solidFill>
                  <a:schemeClr val="bg1"/>
                </a:solidFill>
              </a:defRPr>
            </a:lvl1pPr>
          </a:lstStyle>
          <a:p>
            <a:r>
              <a:rPr lang="nl-NL"/>
              <a:t>Ouderavond seksuele vorming PO</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pic>
        <p:nvPicPr>
          <p:cNvPr id="5" name="Afbeelding 4">
            <a:extLst>
              <a:ext uri="{FF2B5EF4-FFF2-40B4-BE49-F238E27FC236}">
                <a16:creationId xmlns:a16="http://schemas.microsoft.com/office/drawing/2014/main" id="{EC37B406-E474-C744-BD3E-C4458623FE80}"/>
              </a:ext>
            </a:extLst>
          </p:cNvPr>
          <p:cNvPicPr>
            <a:picLocks noChangeAspect="1"/>
          </p:cNvPicPr>
          <p:nvPr userDrawn="1"/>
        </p:nvPicPr>
        <p:blipFill>
          <a:blip r:embed="rId2"/>
          <a:srcRect/>
          <a:stretch/>
        </p:blipFill>
        <p:spPr>
          <a:xfrm>
            <a:off x="324000" y="504000"/>
            <a:ext cx="533400" cy="825500"/>
          </a:xfrm>
          <a:prstGeom prst="rect">
            <a:avLst/>
          </a:prstGeom>
        </p:spPr>
      </p:pic>
      <p:sp>
        <p:nvSpPr>
          <p:cNvPr id="6" name="Title 1">
            <a:extLst>
              <a:ext uri="{FF2B5EF4-FFF2-40B4-BE49-F238E27FC236}">
                <a16:creationId xmlns:a16="http://schemas.microsoft.com/office/drawing/2014/main" id="{F363C87D-ECAC-4442-BB71-224916C84BF9}"/>
              </a:ext>
            </a:extLst>
          </p:cNvPr>
          <p:cNvSpPr>
            <a:spLocks noGrp="1"/>
          </p:cNvSpPr>
          <p:nvPr>
            <p:ph type="ctrTitle" hasCustomPrompt="1"/>
          </p:nvPr>
        </p:nvSpPr>
        <p:spPr>
          <a:xfrm>
            <a:off x="1873405" y="1584000"/>
            <a:ext cx="5544000" cy="2592000"/>
          </a:xfrm>
        </p:spPr>
        <p:txBody>
          <a:bodyPr anchor="b" anchorCtr="0"/>
          <a:lstStyle>
            <a:lvl1pPr algn="l">
              <a:lnSpc>
                <a:spcPct val="100000"/>
              </a:lnSpc>
              <a:defRPr sz="3400">
                <a:solidFill>
                  <a:schemeClr val="bg1"/>
                </a:solidFill>
              </a:defRPr>
            </a:lvl1pPr>
          </a:lstStyle>
          <a:p>
            <a:r>
              <a:rPr lang="nl-NL"/>
              <a:t>Titelstijl van model bewerken</a:t>
            </a:r>
            <a:endParaRPr lang="en-US"/>
          </a:p>
        </p:txBody>
      </p:sp>
      <p:sp>
        <p:nvSpPr>
          <p:cNvPr id="7" name="Subtitle 2">
            <a:extLst>
              <a:ext uri="{FF2B5EF4-FFF2-40B4-BE49-F238E27FC236}">
                <a16:creationId xmlns:a16="http://schemas.microsoft.com/office/drawing/2014/main" id="{B8D10471-645F-C440-80E0-AEF0C5768BD2}"/>
              </a:ext>
            </a:extLst>
          </p:cNvPr>
          <p:cNvSpPr>
            <a:spLocks noGrp="1"/>
          </p:cNvSpPr>
          <p:nvPr>
            <p:ph type="subTitle" idx="1"/>
          </p:nvPr>
        </p:nvSpPr>
        <p:spPr>
          <a:xfrm>
            <a:off x="1873405" y="4320000"/>
            <a:ext cx="5544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Tree>
    <p:extLst>
      <p:ext uri="{BB962C8B-B14F-4D97-AF65-F5344CB8AC3E}">
        <p14:creationId xmlns:p14="http://schemas.microsoft.com/office/powerpoint/2010/main" val="1057792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 met afbeelding">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3405" y="1584000"/>
            <a:ext cx="3672000" cy="2592000"/>
          </a:xfrm>
        </p:spPr>
        <p:txBody>
          <a:bodyPr anchor="b" anchorCtr="0"/>
          <a:lstStyle>
            <a:lvl1pPr algn="l">
              <a:lnSpc>
                <a:spcPct val="100000"/>
              </a:lnSpc>
              <a:defRPr sz="3400">
                <a:solidFill>
                  <a:schemeClr val="bg1"/>
                </a:solidFill>
              </a:defRPr>
            </a:lvl1pPr>
          </a:lstStyle>
          <a:p>
            <a:r>
              <a:rPr lang="nl-NL"/>
              <a:t>Titelstijl van model bewerken</a:t>
            </a:r>
            <a:endParaRPr lang="en-US"/>
          </a:p>
        </p:txBody>
      </p:sp>
      <p:sp>
        <p:nvSpPr>
          <p:cNvPr id="3" name="Subtitle 2"/>
          <p:cNvSpPr>
            <a:spLocks noGrp="1"/>
          </p:cNvSpPr>
          <p:nvPr>
            <p:ph type="subTitle" idx="1"/>
          </p:nvPr>
        </p:nvSpPr>
        <p:spPr>
          <a:xfrm>
            <a:off x="1873405" y="4320000"/>
            <a:ext cx="3672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
        <p:nvSpPr>
          <p:cNvPr id="4" name="Date Placeholder 3"/>
          <p:cNvSpPr>
            <a:spLocks noGrp="1"/>
          </p:cNvSpPr>
          <p:nvPr>
            <p:ph type="dt" sz="half" idx="10"/>
          </p:nvPr>
        </p:nvSpPr>
        <p:spPr>
          <a:xfrm>
            <a:off x="360000" y="4356000"/>
            <a:ext cx="1440000" cy="216000"/>
          </a:xfrm>
        </p:spPr>
        <p:txBody>
          <a:bodyPr/>
          <a:lstStyle>
            <a:lvl1pPr algn="l">
              <a:defRPr sz="1000">
                <a:solidFill>
                  <a:schemeClr val="bg1"/>
                </a:solidFill>
              </a:defRPr>
            </a:lvl1pPr>
          </a:lstStyle>
          <a:p>
            <a:endParaRPr lang="nl-NL"/>
          </a:p>
        </p:txBody>
      </p:sp>
      <p:pic>
        <p:nvPicPr>
          <p:cNvPr id="8" name="Afbeelding 7" descr="Afbeelding met tekst&#10;&#10;Automatisch gegenereerde beschrijving">
            <a:extLst>
              <a:ext uri="{FF2B5EF4-FFF2-40B4-BE49-F238E27FC236}">
                <a16:creationId xmlns:a16="http://schemas.microsoft.com/office/drawing/2014/main" id="{4323E2D7-FEE4-A246-BF30-2AEC21BE88EE}"/>
              </a:ext>
            </a:extLst>
          </p:cNvPr>
          <p:cNvPicPr>
            <a:picLocks noChangeAspect="1"/>
          </p:cNvPicPr>
          <p:nvPr userDrawn="1"/>
        </p:nvPicPr>
        <p:blipFill>
          <a:blip r:embed="rId2"/>
          <a:stretch>
            <a:fillRect/>
          </a:stretch>
        </p:blipFill>
        <p:spPr>
          <a:xfrm>
            <a:off x="324000" y="504000"/>
            <a:ext cx="2984500" cy="825500"/>
          </a:xfrm>
          <a:prstGeom prst="rect">
            <a:avLst/>
          </a:prstGeom>
        </p:spPr>
      </p:pic>
      <p:sp>
        <p:nvSpPr>
          <p:cNvPr id="11" name="Picture Placeholder 2">
            <a:extLst>
              <a:ext uri="{FF2B5EF4-FFF2-40B4-BE49-F238E27FC236}">
                <a16:creationId xmlns:a16="http://schemas.microsoft.com/office/drawing/2014/main" id="{9F6EE265-A495-C44C-BFE8-3CD9476B3235}"/>
              </a:ext>
            </a:extLst>
          </p:cNvPr>
          <p:cNvSpPr>
            <a:spLocks noGrp="1"/>
          </p:cNvSpPr>
          <p:nvPr>
            <p:ph type="pic" idx="11" hasCustomPrompt="1"/>
          </p:nvPr>
        </p:nvSpPr>
        <p:spPr>
          <a:xfrm>
            <a:off x="5760000" y="0"/>
            <a:ext cx="3384000" cy="5143500"/>
          </a:xfrm>
          <a:solidFill>
            <a:schemeClr val="bg1">
              <a:lumMod val="85000"/>
            </a:schemeClr>
          </a:solidFill>
        </p:spPr>
        <p:txBody>
          <a:bodyPr lIns="360000" tIns="540000" rIns="36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1319412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e of quote">
    <p:bg>
      <p:bgPr>
        <a:solidFill>
          <a:schemeClr val="accent5"/>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endParaRPr lang="nl-NL"/>
          </a:p>
        </p:txBody>
      </p:sp>
      <p:sp>
        <p:nvSpPr>
          <p:cNvPr id="3" name="Footer Placeholder 2"/>
          <p:cNvSpPr>
            <a:spLocks noGrp="1"/>
          </p:cNvSpPr>
          <p:nvPr>
            <p:ph type="ftr" sz="quarter" idx="11"/>
          </p:nvPr>
        </p:nvSpPr>
        <p:spPr/>
        <p:txBody>
          <a:bodyPr/>
          <a:lstStyle>
            <a:lvl1pPr>
              <a:defRPr>
                <a:solidFill>
                  <a:schemeClr val="bg1"/>
                </a:solidFill>
              </a:defRPr>
            </a:lvl1pPr>
          </a:lstStyle>
          <a:p>
            <a:r>
              <a:rPr lang="nl-NL"/>
              <a:t>Ouderavond seksuele vorming PO</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pic>
        <p:nvPicPr>
          <p:cNvPr id="5" name="Afbeelding 4">
            <a:extLst>
              <a:ext uri="{FF2B5EF4-FFF2-40B4-BE49-F238E27FC236}">
                <a16:creationId xmlns:a16="http://schemas.microsoft.com/office/drawing/2014/main" id="{EC37B406-E474-C744-BD3E-C4458623FE80}"/>
              </a:ext>
            </a:extLst>
          </p:cNvPr>
          <p:cNvPicPr>
            <a:picLocks noChangeAspect="1"/>
          </p:cNvPicPr>
          <p:nvPr userDrawn="1"/>
        </p:nvPicPr>
        <p:blipFill>
          <a:blip r:embed="rId2"/>
          <a:srcRect/>
          <a:stretch/>
        </p:blipFill>
        <p:spPr>
          <a:xfrm>
            <a:off x="324000" y="504000"/>
            <a:ext cx="533400" cy="825500"/>
          </a:xfrm>
          <a:prstGeom prst="rect">
            <a:avLst/>
          </a:prstGeom>
        </p:spPr>
      </p:pic>
      <p:sp>
        <p:nvSpPr>
          <p:cNvPr id="6" name="Title 1">
            <a:extLst>
              <a:ext uri="{FF2B5EF4-FFF2-40B4-BE49-F238E27FC236}">
                <a16:creationId xmlns:a16="http://schemas.microsoft.com/office/drawing/2014/main" id="{F363C87D-ECAC-4442-BB71-224916C84BF9}"/>
              </a:ext>
            </a:extLst>
          </p:cNvPr>
          <p:cNvSpPr>
            <a:spLocks noGrp="1"/>
          </p:cNvSpPr>
          <p:nvPr>
            <p:ph type="ctrTitle" hasCustomPrompt="1"/>
          </p:nvPr>
        </p:nvSpPr>
        <p:spPr>
          <a:xfrm>
            <a:off x="1873405" y="1584000"/>
            <a:ext cx="5544000" cy="2592000"/>
          </a:xfrm>
        </p:spPr>
        <p:txBody>
          <a:bodyPr anchor="b" anchorCtr="0"/>
          <a:lstStyle>
            <a:lvl1pPr algn="l">
              <a:lnSpc>
                <a:spcPct val="100000"/>
              </a:lnSpc>
              <a:defRPr sz="3400">
                <a:solidFill>
                  <a:schemeClr val="bg1"/>
                </a:solidFill>
              </a:defRPr>
            </a:lvl1pPr>
          </a:lstStyle>
          <a:p>
            <a:r>
              <a:rPr lang="nl-NL"/>
              <a:t>Titelstijl van model bewerken</a:t>
            </a:r>
            <a:endParaRPr lang="en-US"/>
          </a:p>
        </p:txBody>
      </p:sp>
      <p:sp>
        <p:nvSpPr>
          <p:cNvPr id="7" name="Subtitle 2">
            <a:extLst>
              <a:ext uri="{FF2B5EF4-FFF2-40B4-BE49-F238E27FC236}">
                <a16:creationId xmlns:a16="http://schemas.microsoft.com/office/drawing/2014/main" id="{B8D10471-645F-C440-80E0-AEF0C5768BD2}"/>
              </a:ext>
            </a:extLst>
          </p:cNvPr>
          <p:cNvSpPr>
            <a:spLocks noGrp="1"/>
          </p:cNvSpPr>
          <p:nvPr>
            <p:ph type="subTitle" idx="1"/>
          </p:nvPr>
        </p:nvSpPr>
        <p:spPr>
          <a:xfrm>
            <a:off x="1873405" y="4320000"/>
            <a:ext cx="5544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Tree>
    <p:extLst>
      <p:ext uri="{BB962C8B-B14F-4D97-AF65-F5344CB8AC3E}">
        <p14:creationId xmlns:p14="http://schemas.microsoft.com/office/powerpoint/2010/main" val="3721010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el met afbeelding">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3405" y="1584000"/>
            <a:ext cx="3672000" cy="2592000"/>
          </a:xfrm>
        </p:spPr>
        <p:txBody>
          <a:bodyPr anchor="b" anchorCtr="0"/>
          <a:lstStyle>
            <a:lvl1pPr algn="l">
              <a:lnSpc>
                <a:spcPct val="100000"/>
              </a:lnSpc>
              <a:defRPr sz="3400">
                <a:solidFill>
                  <a:schemeClr val="bg1"/>
                </a:solidFill>
              </a:defRPr>
            </a:lvl1pPr>
          </a:lstStyle>
          <a:p>
            <a:r>
              <a:rPr lang="nl-NL"/>
              <a:t>Titelstijl van model bewerken</a:t>
            </a:r>
            <a:endParaRPr lang="en-US"/>
          </a:p>
        </p:txBody>
      </p:sp>
      <p:sp>
        <p:nvSpPr>
          <p:cNvPr id="3" name="Subtitle 2"/>
          <p:cNvSpPr>
            <a:spLocks noGrp="1"/>
          </p:cNvSpPr>
          <p:nvPr>
            <p:ph type="subTitle" idx="1"/>
          </p:nvPr>
        </p:nvSpPr>
        <p:spPr>
          <a:xfrm>
            <a:off x="1873405" y="4320000"/>
            <a:ext cx="3672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
        <p:nvSpPr>
          <p:cNvPr id="4" name="Date Placeholder 3"/>
          <p:cNvSpPr>
            <a:spLocks noGrp="1"/>
          </p:cNvSpPr>
          <p:nvPr>
            <p:ph type="dt" sz="half" idx="10"/>
          </p:nvPr>
        </p:nvSpPr>
        <p:spPr>
          <a:xfrm>
            <a:off x="360000" y="4356000"/>
            <a:ext cx="1440000" cy="216000"/>
          </a:xfrm>
        </p:spPr>
        <p:txBody>
          <a:bodyPr/>
          <a:lstStyle>
            <a:lvl1pPr algn="l">
              <a:defRPr sz="1000">
                <a:solidFill>
                  <a:schemeClr val="bg1"/>
                </a:solidFill>
              </a:defRPr>
            </a:lvl1pPr>
          </a:lstStyle>
          <a:p>
            <a:endParaRPr lang="nl-NL"/>
          </a:p>
        </p:txBody>
      </p:sp>
      <p:pic>
        <p:nvPicPr>
          <p:cNvPr id="8" name="Afbeelding 7" descr="Afbeelding met tekst&#10;&#10;Automatisch gegenereerde beschrijving">
            <a:extLst>
              <a:ext uri="{FF2B5EF4-FFF2-40B4-BE49-F238E27FC236}">
                <a16:creationId xmlns:a16="http://schemas.microsoft.com/office/drawing/2014/main" id="{4323E2D7-FEE4-A246-BF30-2AEC21BE88EE}"/>
              </a:ext>
            </a:extLst>
          </p:cNvPr>
          <p:cNvPicPr>
            <a:picLocks noChangeAspect="1"/>
          </p:cNvPicPr>
          <p:nvPr userDrawn="1"/>
        </p:nvPicPr>
        <p:blipFill>
          <a:blip r:embed="rId2"/>
          <a:stretch>
            <a:fillRect/>
          </a:stretch>
        </p:blipFill>
        <p:spPr>
          <a:xfrm>
            <a:off x="324000" y="504000"/>
            <a:ext cx="2984500" cy="825500"/>
          </a:xfrm>
          <a:prstGeom prst="rect">
            <a:avLst/>
          </a:prstGeom>
        </p:spPr>
      </p:pic>
      <p:sp>
        <p:nvSpPr>
          <p:cNvPr id="11" name="Picture Placeholder 2">
            <a:extLst>
              <a:ext uri="{FF2B5EF4-FFF2-40B4-BE49-F238E27FC236}">
                <a16:creationId xmlns:a16="http://schemas.microsoft.com/office/drawing/2014/main" id="{9F6EE265-A495-C44C-BFE8-3CD9476B3235}"/>
              </a:ext>
            </a:extLst>
          </p:cNvPr>
          <p:cNvSpPr>
            <a:spLocks noGrp="1"/>
          </p:cNvSpPr>
          <p:nvPr>
            <p:ph type="pic" idx="11" hasCustomPrompt="1"/>
          </p:nvPr>
        </p:nvSpPr>
        <p:spPr>
          <a:xfrm>
            <a:off x="5760000" y="0"/>
            <a:ext cx="3384000" cy="5143500"/>
          </a:xfrm>
          <a:solidFill>
            <a:schemeClr val="bg1">
              <a:lumMod val="85000"/>
            </a:schemeClr>
          </a:solidFill>
        </p:spPr>
        <p:txBody>
          <a:bodyPr lIns="360000" tIns="540000" rIns="36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1482219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e of quote">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endParaRPr lang="nl-NL"/>
          </a:p>
        </p:txBody>
      </p:sp>
      <p:sp>
        <p:nvSpPr>
          <p:cNvPr id="3" name="Footer Placeholder 2"/>
          <p:cNvSpPr>
            <a:spLocks noGrp="1"/>
          </p:cNvSpPr>
          <p:nvPr>
            <p:ph type="ftr" sz="quarter" idx="11"/>
          </p:nvPr>
        </p:nvSpPr>
        <p:spPr/>
        <p:txBody>
          <a:bodyPr/>
          <a:lstStyle>
            <a:lvl1pPr>
              <a:defRPr>
                <a:solidFill>
                  <a:schemeClr val="bg1"/>
                </a:solidFill>
              </a:defRPr>
            </a:lvl1pPr>
          </a:lstStyle>
          <a:p>
            <a:r>
              <a:rPr lang="nl-NL"/>
              <a:t>Ouderavond seksuele vorming PO</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pic>
        <p:nvPicPr>
          <p:cNvPr id="5" name="Afbeelding 4">
            <a:extLst>
              <a:ext uri="{FF2B5EF4-FFF2-40B4-BE49-F238E27FC236}">
                <a16:creationId xmlns:a16="http://schemas.microsoft.com/office/drawing/2014/main" id="{EC37B406-E474-C744-BD3E-C4458623FE80}"/>
              </a:ext>
            </a:extLst>
          </p:cNvPr>
          <p:cNvPicPr>
            <a:picLocks noChangeAspect="1"/>
          </p:cNvPicPr>
          <p:nvPr userDrawn="1"/>
        </p:nvPicPr>
        <p:blipFill>
          <a:blip r:embed="rId2"/>
          <a:srcRect/>
          <a:stretch/>
        </p:blipFill>
        <p:spPr>
          <a:xfrm>
            <a:off x="324000" y="504000"/>
            <a:ext cx="533400" cy="825500"/>
          </a:xfrm>
          <a:prstGeom prst="rect">
            <a:avLst/>
          </a:prstGeom>
        </p:spPr>
      </p:pic>
      <p:sp>
        <p:nvSpPr>
          <p:cNvPr id="6" name="Title 1">
            <a:extLst>
              <a:ext uri="{FF2B5EF4-FFF2-40B4-BE49-F238E27FC236}">
                <a16:creationId xmlns:a16="http://schemas.microsoft.com/office/drawing/2014/main" id="{F363C87D-ECAC-4442-BB71-224916C84BF9}"/>
              </a:ext>
            </a:extLst>
          </p:cNvPr>
          <p:cNvSpPr>
            <a:spLocks noGrp="1"/>
          </p:cNvSpPr>
          <p:nvPr>
            <p:ph type="ctrTitle" hasCustomPrompt="1"/>
          </p:nvPr>
        </p:nvSpPr>
        <p:spPr>
          <a:xfrm>
            <a:off x="1873405" y="1584000"/>
            <a:ext cx="5544000" cy="2592000"/>
          </a:xfrm>
        </p:spPr>
        <p:txBody>
          <a:bodyPr anchor="b" anchorCtr="0"/>
          <a:lstStyle>
            <a:lvl1pPr algn="l">
              <a:lnSpc>
                <a:spcPct val="100000"/>
              </a:lnSpc>
              <a:defRPr sz="3400">
                <a:solidFill>
                  <a:schemeClr val="bg1"/>
                </a:solidFill>
              </a:defRPr>
            </a:lvl1pPr>
          </a:lstStyle>
          <a:p>
            <a:r>
              <a:rPr lang="nl-NL"/>
              <a:t>Titelstijl van model bewerken</a:t>
            </a:r>
            <a:endParaRPr lang="en-US"/>
          </a:p>
        </p:txBody>
      </p:sp>
      <p:sp>
        <p:nvSpPr>
          <p:cNvPr id="7" name="Subtitle 2">
            <a:extLst>
              <a:ext uri="{FF2B5EF4-FFF2-40B4-BE49-F238E27FC236}">
                <a16:creationId xmlns:a16="http://schemas.microsoft.com/office/drawing/2014/main" id="{B8D10471-645F-C440-80E0-AEF0C5768BD2}"/>
              </a:ext>
            </a:extLst>
          </p:cNvPr>
          <p:cNvSpPr>
            <a:spLocks noGrp="1"/>
          </p:cNvSpPr>
          <p:nvPr>
            <p:ph type="subTitle" idx="1"/>
          </p:nvPr>
        </p:nvSpPr>
        <p:spPr>
          <a:xfrm>
            <a:off x="1873405" y="4320000"/>
            <a:ext cx="5544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Tree>
    <p:extLst>
      <p:ext uri="{BB962C8B-B14F-4D97-AF65-F5344CB8AC3E}">
        <p14:creationId xmlns:p14="http://schemas.microsoft.com/office/powerpoint/2010/main" val="1662833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 met afbeelding">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3405" y="1584000"/>
            <a:ext cx="3672000" cy="2592000"/>
          </a:xfrm>
        </p:spPr>
        <p:txBody>
          <a:bodyPr anchor="b" anchorCtr="0"/>
          <a:lstStyle>
            <a:lvl1pPr algn="l">
              <a:lnSpc>
                <a:spcPct val="100000"/>
              </a:lnSpc>
              <a:defRPr sz="3400">
                <a:solidFill>
                  <a:schemeClr val="bg1"/>
                </a:solidFill>
              </a:defRPr>
            </a:lvl1pPr>
          </a:lstStyle>
          <a:p>
            <a:r>
              <a:rPr lang="nl-NL"/>
              <a:t>Titelstijl van model bewerken</a:t>
            </a:r>
            <a:endParaRPr lang="en-US"/>
          </a:p>
        </p:txBody>
      </p:sp>
      <p:sp>
        <p:nvSpPr>
          <p:cNvPr id="3" name="Subtitle 2"/>
          <p:cNvSpPr>
            <a:spLocks noGrp="1"/>
          </p:cNvSpPr>
          <p:nvPr>
            <p:ph type="subTitle" idx="1"/>
          </p:nvPr>
        </p:nvSpPr>
        <p:spPr>
          <a:xfrm>
            <a:off x="1873405" y="4320000"/>
            <a:ext cx="3672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
        <p:nvSpPr>
          <p:cNvPr id="4" name="Date Placeholder 3"/>
          <p:cNvSpPr>
            <a:spLocks noGrp="1"/>
          </p:cNvSpPr>
          <p:nvPr>
            <p:ph type="dt" sz="half" idx="10"/>
          </p:nvPr>
        </p:nvSpPr>
        <p:spPr>
          <a:xfrm>
            <a:off x="360000" y="4356000"/>
            <a:ext cx="1440000" cy="216000"/>
          </a:xfrm>
        </p:spPr>
        <p:txBody>
          <a:bodyPr/>
          <a:lstStyle>
            <a:lvl1pPr algn="l">
              <a:defRPr sz="1000">
                <a:solidFill>
                  <a:schemeClr val="bg1"/>
                </a:solidFill>
              </a:defRPr>
            </a:lvl1pPr>
          </a:lstStyle>
          <a:p>
            <a:endParaRPr lang="nl-NL"/>
          </a:p>
        </p:txBody>
      </p:sp>
      <p:pic>
        <p:nvPicPr>
          <p:cNvPr id="8" name="Afbeelding 7" descr="Afbeelding met tekst&#10;&#10;Automatisch gegenereerde beschrijving">
            <a:extLst>
              <a:ext uri="{FF2B5EF4-FFF2-40B4-BE49-F238E27FC236}">
                <a16:creationId xmlns:a16="http://schemas.microsoft.com/office/drawing/2014/main" id="{4323E2D7-FEE4-A246-BF30-2AEC21BE88EE}"/>
              </a:ext>
            </a:extLst>
          </p:cNvPr>
          <p:cNvPicPr>
            <a:picLocks noChangeAspect="1"/>
          </p:cNvPicPr>
          <p:nvPr userDrawn="1"/>
        </p:nvPicPr>
        <p:blipFill>
          <a:blip r:embed="rId2"/>
          <a:stretch>
            <a:fillRect/>
          </a:stretch>
        </p:blipFill>
        <p:spPr>
          <a:xfrm>
            <a:off x="302400" y="208800"/>
            <a:ext cx="2984500" cy="825500"/>
          </a:xfrm>
          <a:prstGeom prst="rect">
            <a:avLst/>
          </a:prstGeom>
        </p:spPr>
      </p:pic>
      <p:sp>
        <p:nvSpPr>
          <p:cNvPr id="11" name="Picture Placeholder 2">
            <a:extLst>
              <a:ext uri="{FF2B5EF4-FFF2-40B4-BE49-F238E27FC236}">
                <a16:creationId xmlns:a16="http://schemas.microsoft.com/office/drawing/2014/main" id="{9F6EE265-A495-C44C-BFE8-3CD9476B3235}"/>
              </a:ext>
            </a:extLst>
          </p:cNvPr>
          <p:cNvSpPr>
            <a:spLocks noGrp="1"/>
          </p:cNvSpPr>
          <p:nvPr>
            <p:ph type="pic" idx="11" hasCustomPrompt="1"/>
          </p:nvPr>
        </p:nvSpPr>
        <p:spPr>
          <a:xfrm>
            <a:off x="5760000" y="0"/>
            <a:ext cx="3384000" cy="5143500"/>
          </a:xfrm>
          <a:solidFill>
            <a:schemeClr val="bg1">
              <a:lumMod val="85000"/>
            </a:schemeClr>
          </a:solidFill>
        </p:spPr>
        <p:txBody>
          <a:bodyPr lIns="360000" tIns="540000" rIns="36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894325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op wi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r>
              <a:rPr lang="nl-NL"/>
              <a:t>Ouderavond seksuele vorming PO</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itle 1">
            <a:extLst>
              <a:ext uri="{FF2B5EF4-FFF2-40B4-BE49-F238E27FC236}">
                <a16:creationId xmlns:a16="http://schemas.microsoft.com/office/drawing/2014/main" id="{0387C868-CC5B-3A4D-9450-C3C10AE9D167}"/>
              </a:ext>
            </a:extLst>
          </p:cNvPr>
          <p:cNvSpPr>
            <a:spLocks noGrp="1"/>
          </p:cNvSpPr>
          <p:nvPr>
            <p:ph type="ctrTitle" hasCustomPrompt="1"/>
          </p:nvPr>
        </p:nvSpPr>
        <p:spPr>
          <a:xfrm>
            <a:off x="1873405" y="1584000"/>
            <a:ext cx="5544000" cy="2592000"/>
          </a:xfrm>
        </p:spPr>
        <p:txBody>
          <a:bodyPr anchor="b" anchorCtr="0"/>
          <a:lstStyle>
            <a:lvl1pPr algn="l">
              <a:lnSpc>
                <a:spcPct val="100000"/>
              </a:lnSpc>
              <a:defRPr sz="3400">
                <a:solidFill>
                  <a:schemeClr val="tx1"/>
                </a:solidFill>
              </a:defRPr>
            </a:lvl1pPr>
          </a:lstStyle>
          <a:p>
            <a:r>
              <a:rPr lang="nl-NL"/>
              <a:t>Titelstijl van model bewerken</a:t>
            </a:r>
            <a:endParaRPr lang="en-US"/>
          </a:p>
        </p:txBody>
      </p:sp>
      <p:sp>
        <p:nvSpPr>
          <p:cNvPr id="9" name="Subtitle 2">
            <a:extLst>
              <a:ext uri="{FF2B5EF4-FFF2-40B4-BE49-F238E27FC236}">
                <a16:creationId xmlns:a16="http://schemas.microsoft.com/office/drawing/2014/main" id="{6FECFE8F-70E4-3944-8649-BA691BDB7051}"/>
              </a:ext>
            </a:extLst>
          </p:cNvPr>
          <p:cNvSpPr>
            <a:spLocks noGrp="1"/>
          </p:cNvSpPr>
          <p:nvPr>
            <p:ph type="subTitle" idx="1"/>
          </p:nvPr>
        </p:nvSpPr>
        <p:spPr>
          <a:xfrm>
            <a:off x="1873405" y="4320000"/>
            <a:ext cx="5544000" cy="432000"/>
          </a:xfrm>
        </p:spPr>
        <p:txBody>
          <a:bodyPr anchor="t" anchorCtr="0"/>
          <a:lstStyle>
            <a:lvl1pPr marL="0" indent="0" algn="l">
              <a:lnSpc>
                <a:spcPct val="100000"/>
              </a:lnSpc>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a:p>
        </p:txBody>
      </p:sp>
    </p:spTree>
    <p:extLst>
      <p:ext uri="{BB962C8B-B14F-4D97-AF65-F5344CB8AC3E}">
        <p14:creationId xmlns:p14="http://schemas.microsoft.com/office/powerpoint/2010/main" val="703724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e of quote">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endParaRPr lang="nl-NL"/>
          </a:p>
        </p:txBody>
      </p:sp>
      <p:sp>
        <p:nvSpPr>
          <p:cNvPr id="3" name="Footer Placeholder 2"/>
          <p:cNvSpPr>
            <a:spLocks noGrp="1"/>
          </p:cNvSpPr>
          <p:nvPr>
            <p:ph type="ftr" sz="quarter" idx="11"/>
          </p:nvPr>
        </p:nvSpPr>
        <p:spPr/>
        <p:txBody>
          <a:bodyPr/>
          <a:lstStyle>
            <a:lvl1pPr>
              <a:defRPr>
                <a:solidFill>
                  <a:schemeClr val="bg1"/>
                </a:solidFill>
              </a:defRPr>
            </a:lvl1pPr>
          </a:lstStyle>
          <a:p>
            <a:r>
              <a:rPr lang="nl-NL"/>
              <a:t>Ouderavond seksuele vorming PO</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pic>
        <p:nvPicPr>
          <p:cNvPr id="5" name="Afbeelding 4">
            <a:extLst>
              <a:ext uri="{FF2B5EF4-FFF2-40B4-BE49-F238E27FC236}">
                <a16:creationId xmlns:a16="http://schemas.microsoft.com/office/drawing/2014/main" id="{EC37B406-E474-C744-BD3E-C4458623FE80}"/>
              </a:ext>
            </a:extLst>
          </p:cNvPr>
          <p:cNvPicPr>
            <a:picLocks noChangeAspect="1"/>
          </p:cNvPicPr>
          <p:nvPr userDrawn="1"/>
        </p:nvPicPr>
        <p:blipFill>
          <a:blip r:embed="rId2"/>
          <a:srcRect/>
          <a:stretch/>
        </p:blipFill>
        <p:spPr>
          <a:xfrm>
            <a:off x="324000" y="504000"/>
            <a:ext cx="533400" cy="825500"/>
          </a:xfrm>
          <a:prstGeom prst="rect">
            <a:avLst/>
          </a:prstGeom>
        </p:spPr>
      </p:pic>
      <p:sp>
        <p:nvSpPr>
          <p:cNvPr id="6" name="Title 1">
            <a:extLst>
              <a:ext uri="{FF2B5EF4-FFF2-40B4-BE49-F238E27FC236}">
                <a16:creationId xmlns:a16="http://schemas.microsoft.com/office/drawing/2014/main" id="{F363C87D-ECAC-4442-BB71-224916C84BF9}"/>
              </a:ext>
            </a:extLst>
          </p:cNvPr>
          <p:cNvSpPr>
            <a:spLocks noGrp="1"/>
          </p:cNvSpPr>
          <p:nvPr>
            <p:ph type="ctrTitle" hasCustomPrompt="1"/>
          </p:nvPr>
        </p:nvSpPr>
        <p:spPr>
          <a:xfrm>
            <a:off x="1873405" y="1584000"/>
            <a:ext cx="5544000" cy="2592000"/>
          </a:xfrm>
        </p:spPr>
        <p:txBody>
          <a:bodyPr anchor="b" anchorCtr="0"/>
          <a:lstStyle>
            <a:lvl1pPr algn="l">
              <a:lnSpc>
                <a:spcPct val="100000"/>
              </a:lnSpc>
              <a:defRPr sz="3400">
                <a:solidFill>
                  <a:schemeClr val="bg1"/>
                </a:solidFill>
              </a:defRPr>
            </a:lvl1pPr>
          </a:lstStyle>
          <a:p>
            <a:r>
              <a:rPr lang="nl-NL"/>
              <a:t>Titelstijl van model bewerken</a:t>
            </a:r>
            <a:endParaRPr lang="en-US"/>
          </a:p>
        </p:txBody>
      </p:sp>
      <p:sp>
        <p:nvSpPr>
          <p:cNvPr id="7" name="Subtitle 2">
            <a:extLst>
              <a:ext uri="{FF2B5EF4-FFF2-40B4-BE49-F238E27FC236}">
                <a16:creationId xmlns:a16="http://schemas.microsoft.com/office/drawing/2014/main" id="{B8D10471-645F-C440-80E0-AEF0C5768BD2}"/>
              </a:ext>
            </a:extLst>
          </p:cNvPr>
          <p:cNvSpPr>
            <a:spLocks noGrp="1"/>
          </p:cNvSpPr>
          <p:nvPr>
            <p:ph type="subTitle" idx="1"/>
          </p:nvPr>
        </p:nvSpPr>
        <p:spPr>
          <a:xfrm>
            <a:off x="1873405" y="4320000"/>
            <a:ext cx="5544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Tree>
    <p:extLst>
      <p:ext uri="{BB962C8B-B14F-4D97-AF65-F5344CB8AC3E}">
        <p14:creationId xmlns:p14="http://schemas.microsoft.com/office/powerpoint/2010/main" val="3501344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 met afbeelding">
    <p:bg>
      <p:bgPr>
        <a:solidFill>
          <a:srgbClr val="0016E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3405" y="1584000"/>
            <a:ext cx="3672000" cy="2592000"/>
          </a:xfrm>
        </p:spPr>
        <p:txBody>
          <a:bodyPr anchor="b" anchorCtr="0"/>
          <a:lstStyle>
            <a:lvl1pPr algn="l">
              <a:lnSpc>
                <a:spcPct val="100000"/>
              </a:lnSpc>
              <a:defRPr sz="3400">
                <a:solidFill>
                  <a:schemeClr val="bg1"/>
                </a:solidFill>
              </a:defRPr>
            </a:lvl1pPr>
          </a:lstStyle>
          <a:p>
            <a:r>
              <a:rPr lang="nl-NL"/>
              <a:t>Titelstijl van model bewerken</a:t>
            </a:r>
            <a:endParaRPr lang="en-US"/>
          </a:p>
        </p:txBody>
      </p:sp>
      <p:sp>
        <p:nvSpPr>
          <p:cNvPr id="3" name="Subtitle 2"/>
          <p:cNvSpPr>
            <a:spLocks noGrp="1"/>
          </p:cNvSpPr>
          <p:nvPr>
            <p:ph type="subTitle" idx="1"/>
          </p:nvPr>
        </p:nvSpPr>
        <p:spPr>
          <a:xfrm>
            <a:off x="1873405" y="4320000"/>
            <a:ext cx="3672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
        <p:nvSpPr>
          <p:cNvPr id="4" name="Date Placeholder 3"/>
          <p:cNvSpPr>
            <a:spLocks noGrp="1"/>
          </p:cNvSpPr>
          <p:nvPr>
            <p:ph type="dt" sz="half" idx="10"/>
          </p:nvPr>
        </p:nvSpPr>
        <p:spPr>
          <a:xfrm>
            <a:off x="360000" y="4356000"/>
            <a:ext cx="1440000" cy="216000"/>
          </a:xfrm>
        </p:spPr>
        <p:txBody>
          <a:bodyPr/>
          <a:lstStyle>
            <a:lvl1pPr algn="l">
              <a:defRPr sz="1000">
                <a:solidFill>
                  <a:schemeClr val="bg1"/>
                </a:solidFill>
              </a:defRPr>
            </a:lvl1pPr>
          </a:lstStyle>
          <a:p>
            <a:endParaRPr lang="nl-NL"/>
          </a:p>
        </p:txBody>
      </p:sp>
      <p:pic>
        <p:nvPicPr>
          <p:cNvPr id="8" name="Afbeelding 7" descr="Afbeelding met tekst&#10;&#10;Automatisch gegenereerde beschrijving">
            <a:extLst>
              <a:ext uri="{FF2B5EF4-FFF2-40B4-BE49-F238E27FC236}">
                <a16:creationId xmlns:a16="http://schemas.microsoft.com/office/drawing/2014/main" id="{4323E2D7-FEE4-A246-BF30-2AEC21BE88EE}"/>
              </a:ext>
            </a:extLst>
          </p:cNvPr>
          <p:cNvPicPr>
            <a:picLocks noChangeAspect="1"/>
          </p:cNvPicPr>
          <p:nvPr userDrawn="1"/>
        </p:nvPicPr>
        <p:blipFill>
          <a:blip r:embed="rId2"/>
          <a:stretch>
            <a:fillRect/>
          </a:stretch>
        </p:blipFill>
        <p:spPr>
          <a:xfrm>
            <a:off x="324000" y="504000"/>
            <a:ext cx="2984500" cy="825500"/>
          </a:xfrm>
          <a:prstGeom prst="rect">
            <a:avLst/>
          </a:prstGeom>
        </p:spPr>
      </p:pic>
      <p:sp>
        <p:nvSpPr>
          <p:cNvPr id="11" name="Picture Placeholder 2">
            <a:extLst>
              <a:ext uri="{FF2B5EF4-FFF2-40B4-BE49-F238E27FC236}">
                <a16:creationId xmlns:a16="http://schemas.microsoft.com/office/drawing/2014/main" id="{9F6EE265-A495-C44C-BFE8-3CD9476B3235}"/>
              </a:ext>
            </a:extLst>
          </p:cNvPr>
          <p:cNvSpPr>
            <a:spLocks noGrp="1"/>
          </p:cNvSpPr>
          <p:nvPr>
            <p:ph type="pic" idx="11" hasCustomPrompt="1"/>
          </p:nvPr>
        </p:nvSpPr>
        <p:spPr>
          <a:xfrm>
            <a:off x="5760000" y="0"/>
            <a:ext cx="3384000" cy="5143500"/>
          </a:xfrm>
          <a:solidFill>
            <a:schemeClr val="bg1">
              <a:lumMod val="85000"/>
            </a:schemeClr>
          </a:solidFill>
        </p:spPr>
        <p:txBody>
          <a:bodyPr lIns="360000" tIns="540000" rIns="36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2700514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e of quote">
    <p:bg>
      <p:bgPr>
        <a:solidFill>
          <a:srgbClr val="0016E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endParaRPr lang="nl-NL"/>
          </a:p>
        </p:txBody>
      </p:sp>
      <p:sp>
        <p:nvSpPr>
          <p:cNvPr id="3" name="Footer Placeholder 2"/>
          <p:cNvSpPr>
            <a:spLocks noGrp="1"/>
          </p:cNvSpPr>
          <p:nvPr>
            <p:ph type="ftr" sz="quarter" idx="11"/>
          </p:nvPr>
        </p:nvSpPr>
        <p:spPr/>
        <p:txBody>
          <a:bodyPr/>
          <a:lstStyle>
            <a:lvl1pPr>
              <a:defRPr>
                <a:solidFill>
                  <a:schemeClr val="bg1"/>
                </a:solidFill>
              </a:defRPr>
            </a:lvl1pPr>
          </a:lstStyle>
          <a:p>
            <a:r>
              <a:rPr lang="nl-NL"/>
              <a:t>Ouderavond seksuele vorming PO</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pic>
        <p:nvPicPr>
          <p:cNvPr id="5" name="Afbeelding 4">
            <a:extLst>
              <a:ext uri="{FF2B5EF4-FFF2-40B4-BE49-F238E27FC236}">
                <a16:creationId xmlns:a16="http://schemas.microsoft.com/office/drawing/2014/main" id="{EC37B406-E474-C744-BD3E-C4458623FE80}"/>
              </a:ext>
            </a:extLst>
          </p:cNvPr>
          <p:cNvPicPr>
            <a:picLocks noChangeAspect="1"/>
          </p:cNvPicPr>
          <p:nvPr userDrawn="1"/>
        </p:nvPicPr>
        <p:blipFill>
          <a:blip r:embed="rId2"/>
          <a:srcRect/>
          <a:stretch/>
        </p:blipFill>
        <p:spPr>
          <a:xfrm>
            <a:off x="324000" y="504000"/>
            <a:ext cx="533400" cy="825500"/>
          </a:xfrm>
          <a:prstGeom prst="rect">
            <a:avLst/>
          </a:prstGeom>
        </p:spPr>
      </p:pic>
      <p:sp>
        <p:nvSpPr>
          <p:cNvPr id="6" name="Title 1">
            <a:extLst>
              <a:ext uri="{FF2B5EF4-FFF2-40B4-BE49-F238E27FC236}">
                <a16:creationId xmlns:a16="http://schemas.microsoft.com/office/drawing/2014/main" id="{F363C87D-ECAC-4442-BB71-224916C84BF9}"/>
              </a:ext>
            </a:extLst>
          </p:cNvPr>
          <p:cNvSpPr>
            <a:spLocks noGrp="1"/>
          </p:cNvSpPr>
          <p:nvPr>
            <p:ph type="ctrTitle" hasCustomPrompt="1"/>
          </p:nvPr>
        </p:nvSpPr>
        <p:spPr>
          <a:xfrm>
            <a:off x="1873405" y="1584000"/>
            <a:ext cx="5544000" cy="2592000"/>
          </a:xfrm>
        </p:spPr>
        <p:txBody>
          <a:bodyPr anchor="b" anchorCtr="0"/>
          <a:lstStyle>
            <a:lvl1pPr algn="l">
              <a:lnSpc>
                <a:spcPct val="100000"/>
              </a:lnSpc>
              <a:defRPr sz="3400">
                <a:solidFill>
                  <a:schemeClr val="bg1"/>
                </a:solidFill>
              </a:defRPr>
            </a:lvl1pPr>
          </a:lstStyle>
          <a:p>
            <a:r>
              <a:rPr lang="nl-NL"/>
              <a:t>Titelstijl van model bewerken</a:t>
            </a:r>
            <a:endParaRPr lang="en-US"/>
          </a:p>
        </p:txBody>
      </p:sp>
      <p:sp>
        <p:nvSpPr>
          <p:cNvPr id="7" name="Subtitle 2">
            <a:extLst>
              <a:ext uri="{FF2B5EF4-FFF2-40B4-BE49-F238E27FC236}">
                <a16:creationId xmlns:a16="http://schemas.microsoft.com/office/drawing/2014/main" id="{B8D10471-645F-C440-80E0-AEF0C5768BD2}"/>
              </a:ext>
            </a:extLst>
          </p:cNvPr>
          <p:cNvSpPr>
            <a:spLocks noGrp="1"/>
          </p:cNvSpPr>
          <p:nvPr>
            <p:ph type="subTitle" idx="1"/>
          </p:nvPr>
        </p:nvSpPr>
        <p:spPr>
          <a:xfrm>
            <a:off x="1873405" y="4320000"/>
            <a:ext cx="5544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Tree>
    <p:extLst>
      <p:ext uri="{BB962C8B-B14F-4D97-AF65-F5344CB8AC3E}">
        <p14:creationId xmlns:p14="http://schemas.microsoft.com/office/powerpoint/2010/main" val="111728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 met afbeelding">
    <p:bg>
      <p:bgPr>
        <a:solidFill>
          <a:srgbClr val="0099F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3405" y="1584000"/>
            <a:ext cx="3672000" cy="2592000"/>
          </a:xfrm>
        </p:spPr>
        <p:txBody>
          <a:bodyPr anchor="b" anchorCtr="0"/>
          <a:lstStyle>
            <a:lvl1pPr algn="l">
              <a:lnSpc>
                <a:spcPct val="100000"/>
              </a:lnSpc>
              <a:defRPr sz="3400">
                <a:solidFill>
                  <a:schemeClr val="bg1"/>
                </a:solidFill>
              </a:defRPr>
            </a:lvl1pPr>
          </a:lstStyle>
          <a:p>
            <a:r>
              <a:rPr lang="nl-NL"/>
              <a:t>Titelstijl van model bewerken</a:t>
            </a:r>
            <a:endParaRPr lang="en-US"/>
          </a:p>
        </p:txBody>
      </p:sp>
      <p:sp>
        <p:nvSpPr>
          <p:cNvPr id="3" name="Subtitle 2"/>
          <p:cNvSpPr>
            <a:spLocks noGrp="1"/>
          </p:cNvSpPr>
          <p:nvPr>
            <p:ph type="subTitle" idx="1"/>
          </p:nvPr>
        </p:nvSpPr>
        <p:spPr>
          <a:xfrm>
            <a:off x="1873405" y="4320000"/>
            <a:ext cx="3672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
        <p:nvSpPr>
          <p:cNvPr id="4" name="Date Placeholder 3"/>
          <p:cNvSpPr>
            <a:spLocks noGrp="1"/>
          </p:cNvSpPr>
          <p:nvPr>
            <p:ph type="dt" sz="half" idx="10"/>
          </p:nvPr>
        </p:nvSpPr>
        <p:spPr>
          <a:xfrm>
            <a:off x="360000" y="4356000"/>
            <a:ext cx="1440000" cy="216000"/>
          </a:xfrm>
        </p:spPr>
        <p:txBody>
          <a:bodyPr/>
          <a:lstStyle>
            <a:lvl1pPr algn="l">
              <a:defRPr sz="1000">
                <a:solidFill>
                  <a:schemeClr val="bg1"/>
                </a:solidFill>
              </a:defRPr>
            </a:lvl1pPr>
          </a:lstStyle>
          <a:p>
            <a:endParaRPr lang="nl-NL"/>
          </a:p>
        </p:txBody>
      </p:sp>
      <p:pic>
        <p:nvPicPr>
          <p:cNvPr id="8" name="Afbeelding 7" descr="Afbeelding met tekst&#10;&#10;Automatisch gegenereerde beschrijving">
            <a:extLst>
              <a:ext uri="{FF2B5EF4-FFF2-40B4-BE49-F238E27FC236}">
                <a16:creationId xmlns:a16="http://schemas.microsoft.com/office/drawing/2014/main" id="{4323E2D7-FEE4-A246-BF30-2AEC21BE88EE}"/>
              </a:ext>
            </a:extLst>
          </p:cNvPr>
          <p:cNvPicPr>
            <a:picLocks noChangeAspect="1"/>
          </p:cNvPicPr>
          <p:nvPr userDrawn="1"/>
        </p:nvPicPr>
        <p:blipFill>
          <a:blip r:embed="rId2"/>
          <a:stretch>
            <a:fillRect/>
          </a:stretch>
        </p:blipFill>
        <p:spPr>
          <a:xfrm>
            <a:off x="324000" y="504000"/>
            <a:ext cx="2984500" cy="825500"/>
          </a:xfrm>
          <a:prstGeom prst="rect">
            <a:avLst/>
          </a:prstGeom>
        </p:spPr>
      </p:pic>
      <p:sp>
        <p:nvSpPr>
          <p:cNvPr id="11" name="Picture Placeholder 2">
            <a:extLst>
              <a:ext uri="{FF2B5EF4-FFF2-40B4-BE49-F238E27FC236}">
                <a16:creationId xmlns:a16="http://schemas.microsoft.com/office/drawing/2014/main" id="{9F6EE265-A495-C44C-BFE8-3CD9476B3235}"/>
              </a:ext>
            </a:extLst>
          </p:cNvPr>
          <p:cNvSpPr>
            <a:spLocks noGrp="1"/>
          </p:cNvSpPr>
          <p:nvPr>
            <p:ph type="pic" idx="11" hasCustomPrompt="1"/>
          </p:nvPr>
        </p:nvSpPr>
        <p:spPr>
          <a:xfrm>
            <a:off x="5760000" y="0"/>
            <a:ext cx="3384000" cy="5143500"/>
          </a:xfrm>
          <a:solidFill>
            <a:schemeClr val="bg1">
              <a:lumMod val="85000"/>
            </a:schemeClr>
          </a:solidFill>
        </p:spPr>
        <p:txBody>
          <a:bodyPr lIns="360000" tIns="540000" rIns="36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2763287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e of quote">
    <p:bg>
      <p:bgPr>
        <a:solidFill>
          <a:srgbClr val="0099F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endParaRPr lang="nl-NL"/>
          </a:p>
        </p:txBody>
      </p:sp>
      <p:sp>
        <p:nvSpPr>
          <p:cNvPr id="3" name="Footer Placeholder 2"/>
          <p:cNvSpPr>
            <a:spLocks noGrp="1"/>
          </p:cNvSpPr>
          <p:nvPr>
            <p:ph type="ftr" sz="quarter" idx="11"/>
          </p:nvPr>
        </p:nvSpPr>
        <p:spPr/>
        <p:txBody>
          <a:bodyPr/>
          <a:lstStyle>
            <a:lvl1pPr>
              <a:defRPr>
                <a:solidFill>
                  <a:schemeClr val="bg1"/>
                </a:solidFill>
              </a:defRPr>
            </a:lvl1pPr>
          </a:lstStyle>
          <a:p>
            <a:r>
              <a:rPr lang="nl-NL"/>
              <a:t>Ouderavond seksuele vorming PO</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pic>
        <p:nvPicPr>
          <p:cNvPr id="5" name="Afbeelding 4">
            <a:extLst>
              <a:ext uri="{FF2B5EF4-FFF2-40B4-BE49-F238E27FC236}">
                <a16:creationId xmlns:a16="http://schemas.microsoft.com/office/drawing/2014/main" id="{EC37B406-E474-C744-BD3E-C4458623FE80}"/>
              </a:ext>
            </a:extLst>
          </p:cNvPr>
          <p:cNvPicPr>
            <a:picLocks noChangeAspect="1"/>
          </p:cNvPicPr>
          <p:nvPr userDrawn="1"/>
        </p:nvPicPr>
        <p:blipFill>
          <a:blip r:embed="rId2"/>
          <a:srcRect/>
          <a:stretch/>
        </p:blipFill>
        <p:spPr>
          <a:xfrm>
            <a:off x="324000" y="504000"/>
            <a:ext cx="533400" cy="825500"/>
          </a:xfrm>
          <a:prstGeom prst="rect">
            <a:avLst/>
          </a:prstGeom>
        </p:spPr>
      </p:pic>
      <p:sp>
        <p:nvSpPr>
          <p:cNvPr id="6" name="Title 1">
            <a:extLst>
              <a:ext uri="{FF2B5EF4-FFF2-40B4-BE49-F238E27FC236}">
                <a16:creationId xmlns:a16="http://schemas.microsoft.com/office/drawing/2014/main" id="{F363C87D-ECAC-4442-BB71-224916C84BF9}"/>
              </a:ext>
            </a:extLst>
          </p:cNvPr>
          <p:cNvSpPr>
            <a:spLocks noGrp="1"/>
          </p:cNvSpPr>
          <p:nvPr>
            <p:ph type="ctrTitle" hasCustomPrompt="1"/>
          </p:nvPr>
        </p:nvSpPr>
        <p:spPr>
          <a:xfrm>
            <a:off x="1873405" y="1584000"/>
            <a:ext cx="5544000" cy="2592000"/>
          </a:xfrm>
        </p:spPr>
        <p:txBody>
          <a:bodyPr anchor="b" anchorCtr="0"/>
          <a:lstStyle>
            <a:lvl1pPr algn="l">
              <a:lnSpc>
                <a:spcPct val="100000"/>
              </a:lnSpc>
              <a:defRPr sz="3400">
                <a:solidFill>
                  <a:schemeClr val="bg1"/>
                </a:solidFill>
              </a:defRPr>
            </a:lvl1pPr>
          </a:lstStyle>
          <a:p>
            <a:r>
              <a:rPr lang="nl-NL"/>
              <a:t>Titelstijl van model bewerken</a:t>
            </a:r>
            <a:endParaRPr lang="en-US"/>
          </a:p>
        </p:txBody>
      </p:sp>
      <p:sp>
        <p:nvSpPr>
          <p:cNvPr id="7" name="Subtitle 2">
            <a:extLst>
              <a:ext uri="{FF2B5EF4-FFF2-40B4-BE49-F238E27FC236}">
                <a16:creationId xmlns:a16="http://schemas.microsoft.com/office/drawing/2014/main" id="{B8D10471-645F-C440-80E0-AEF0C5768BD2}"/>
              </a:ext>
            </a:extLst>
          </p:cNvPr>
          <p:cNvSpPr>
            <a:spLocks noGrp="1"/>
          </p:cNvSpPr>
          <p:nvPr>
            <p:ph type="subTitle" idx="1"/>
          </p:nvPr>
        </p:nvSpPr>
        <p:spPr>
          <a:xfrm>
            <a:off x="1873405" y="4320000"/>
            <a:ext cx="5544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Tree>
    <p:extLst>
      <p:ext uri="{BB962C8B-B14F-4D97-AF65-F5344CB8AC3E}">
        <p14:creationId xmlns:p14="http://schemas.microsoft.com/office/powerpoint/2010/main" val="4174155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 met afbeelding">
    <p:bg>
      <p:bgPr>
        <a:solidFill>
          <a:srgbClr val="60391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3405" y="1584000"/>
            <a:ext cx="3672000" cy="2592000"/>
          </a:xfrm>
        </p:spPr>
        <p:txBody>
          <a:bodyPr anchor="b" anchorCtr="0"/>
          <a:lstStyle>
            <a:lvl1pPr algn="l">
              <a:lnSpc>
                <a:spcPct val="100000"/>
              </a:lnSpc>
              <a:defRPr sz="3400">
                <a:solidFill>
                  <a:schemeClr val="bg1"/>
                </a:solidFill>
              </a:defRPr>
            </a:lvl1pPr>
          </a:lstStyle>
          <a:p>
            <a:r>
              <a:rPr lang="nl-NL"/>
              <a:t>Titelstijl van model bewerken</a:t>
            </a:r>
            <a:endParaRPr lang="en-US"/>
          </a:p>
        </p:txBody>
      </p:sp>
      <p:sp>
        <p:nvSpPr>
          <p:cNvPr id="3" name="Subtitle 2"/>
          <p:cNvSpPr>
            <a:spLocks noGrp="1"/>
          </p:cNvSpPr>
          <p:nvPr>
            <p:ph type="subTitle" idx="1"/>
          </p:nvPr>
        </p:nvSpPr>
        <p:spPr>
          <a:xfrm>
            <a:off x="1873405" y="4320000"/>
            <a:ext cx="3672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
        <p:nvSpPr>
          <p:cNvPr id="4" name="Date Placeholder 3"/>
          <p:cNvSpPr>
            <a:spLocks noGrp="1"/>
          </p:cNvSpPr>
          <p:nvPr>
            <p:ph type="dt" sz="half" idx="10"/>
          </p:nvPr>
        </p:nvSpPr>
        <p:spPr>
          <a:xfrm>
            <a:off x="360000" y="4356000"/>
            <a:ext cx="1440000" cy="216000"/>
          </a:xfrm>
        </p:spPr>
        <p:txBody>
          <a:bodyPr/>
          <a:lstStyle>
            <a:lvl1pPr algn="l">
              <a:defRPr sz="1000">
                <a:solidFill>
                  <a:schemeClr val="bg1"/>
                </a:solidFill>
              </a:defRPr>
            </a:lvl1pPr>
          </a:lstStyle>
          <a:p>
            <a:endParaRPr lang="nl-NL"/>
          </a:p>
        </p:txBody>
      </p:sp>
      <p:pic>
        <p:nvPicPr>
          <p:cNvPr id="8" name="Afbeelding 7" descr="Afbeelding met tekst&#10;&#10;Automatisch gegenereerde beschrijving">
            <a:extLst>
              <a:ext uri="{FF2B5EF4-FFF2-40B4-BE49-F238E27FC236}">
                <a16:creationId xmlns:a16="http://schemas.microsoft.com/office/drawing/2014/main" id="{4323E2D7-FEE4-A246-BF30-2AEC21BE88EE}"/>
              </a:ext>
            </a:extLst>
          </p:cNvPr>
          <p:cNvPicPr>
            <a:picLocks noChangeAspect="1"/>
          </p:cNvPicPr>
          <p:nvPr userDrawn="1"/>
        </p:nvPicPr>
        <p:blipFill>
          <a:blip r:embed="rId2"/>
          <a:stretch>
            <a:fillRect/>
          </a:stretch>
        </p:blipFill>
        <p:spPr>
          <a:xfrm>
            <a:off x="324000" y="504000"/>
            <a:ext cx="2984500" cy="825500"/>
          </a:xfrm>
          <a:prstGeom prst="rect">
            <a:avLst/>
          </a:prstGeom>
        </p:spPr>
      </p:pic>
      <p:sp>
        <p:nvSpPr>
          <p:cNvPr id="11" name="Picture Placeholder 2">
            <a:extLst>
              <a:ext uri="{FF2B5EF4-FFF2-40B4-BE49-F238E27FC236}">
                <a16:creationId xmlns:a16="http://schemas.microsoft.com/office/drawing/2014/main" id="{9F6EE265-A495-C44C-BFE8-3CD9476B3235}"/>
              </a:ext>
            </a:extLst>
          </p:cNvPr>
          <p:cNvSpPr>
            <a:spLocks noGrp="1"/>
          </p:cNvSpPr>
          <p:nvPr>
            <p:ph type="pic" idx="11" hasCustomPrompt="1"/>
          </p:nvPr>
        </p:nvSpPr>
        <p:spPr>
          <a:xfrm>
            <a:off x="5760000" y="0"/>
            <a:ext cx="3384000" cy="5143500"/>
          </a:xfrm>
          <a:solidFill>
            <a:schemeClr val="bg1">
              <a:lumMod val="85000"/>
            </a:schemeClr>
          </a:solidFill>
        </p:spPr>
        <p:txBody>
          <a:bodyPr lIns="360000" tIns="540000" rIns="36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78118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e of quote">
    <p:bg>
      <p:bgPr>
        <a:solidFill>
          <a:srgbClr val="603913"/>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endParaRPr lang="nl-NL"/>
          </a:p>
        </p:txBody>
      </p:sp>
      <p:sp>
        <p:nvSpPr>
          <p:cNvPr id="3" name="Footer Placeholder 2"/>
          <p:cNvSpPr>
            <a:spLocks noGrp="1"/>
          </p:cNvSpPr>
          <p:nvPr>
            <p:ph type="ftr" sz="quarter" idx="11"/>
          </p:nvPr>
        </p:nvSpPr>
        <p:spPr/>
        <p:txBody>
          <a:bodyPr/>
          <a:lstStyle>
            <a:lvl1pPr>
              <a:defRPr>
                <a:solidFill>
                  <a:schemeClr val="bg1"/>
                </a:solidFill>
              </a:defRPr>
            </a:lvl1pPr>
          </a:lstStyle>
          <a:p>
            <a:r>
              <a:rPr lang="nl-NL"/>
              <a:t>Ouderavond seksuele vorming PO</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pic>
        <p:nvPicPr>
          <p:cNvPr id="5" name="Afbeelding 4">
            <a:extLst>
              <a:ext uri="{FF2B5EF4-FFF2-40B4-BE49-F238E27FC236}">
                <a16:creationId xmlns:a16="http://schemas.microsoft.com/office/drawing/2014/main" id="{EC37B406-E474-C744-BD3E-C4458623FE80}"/>
              </a:ext>
            </a:extLst>
          </p:cNvPr>
          <p:cNvPicPr>
            <a:picLocks noChangeAspect="1"/>
          </p:cNvPicPr>
          <p:nvPr userDrawn="1"/>
        </p:nvPicPr>
        <p:blipFill>
          <a:blip r:embed="rId2"/>
          <a:srcRect/>
          <a:stretch/>
        </p:blipFill>
        <p:spPr>
          <a:xfrm>
            <a:off x="324000" y="504000"/>
            <a:ext cx="533400" cy="825500"/>
          </a:xfrm>
          <a:prstGeom prst="rect">
            <a:avLst/>
          </a:prstGeom>
        </p:spPr>
      </p:pic>
      <p:sp>
        <p:nvSpPr>
          <p:cNvPr id="6" name="Title 1">
            <a:extLst>
              <a:ext uri="{FF2B5EF4-FFF2-40B4-BE49-F238E27FC236}">
                <a16:creationId xmlns:a16="http://schemas.microsoft.com/office/drawing/2014/main" id="{F363C87D-ECAC-4442-BB71-224916C84BF9}"/>
              </a:ext>
            </a:extLst>
          </p:cNvPr>
          <p:cNvSpPr>
            <a:spLocks noGrp="1"/>
          </p:cNvSpPr>
          <p:nvPr>
            <p:ph type="ctrTitle" hasCustomPrompt="1"/>
          </p:nvPr>
        </p:nvSpPr>
        <p:spPr>
          <a:xfrm>
            <a:off x="1873405" y="1584000"/>
            <a:ext cx="5544000" cy="2592000"/>
          </a:xfrm>
        </p:spPr>
        <p:txBody>
          <a:bodyPr anchor="b" anchorCtr="0"/>
          <a:lstStyle>
            <a:lvl1pPr algn="l">
              <a:lnSpc>
                <a:spcPct val="100000"/>
              </a:lnSpc>
              <a:defRPr sz="3400">
                <a:solidFill>
                  <a:schemeClr val="bg1"/>
                </a:solidFill>
              </a:defRPr>
            </a:lvl1pPr>
          </a:lstStyle>
          <a:p>
            <a:r>
              <a:rPr lang="nl-NL"/>
              <a:t>Titelstijl van model bewerken</a:t>
            </a:r>
            <a:endParaRPr lang="en-US"/>
          </a:p>
        </p:txBody>
      </p:sp>
      <p:sp>
        <p:nvSpPr>
          <p:cNvPr id="7" name="Subtitle 2">
            <a:extLst>
              <a:ext uri="{FF2B5EF4-FFF2-40B4-BE49-F238E27FC236}">
                <a16:creationId xmlns:a16="http://schemas.microsoft.com/office/drawing/2014/main" id="{B8D10471-645F-C440-80E0-AEF0C5768BD2}"/>
              </a:ext>
            </a:extLst>
          </p:cNvPr>
          <p:cNvSpPr>
            <a:spLocks noGrp="1"/>
          </p:cNvSpPr>
          <p:nvPr>
            <p:ph type="subTitle" idx="1"/>
          </p:nvPr>
        </p:nvSpPr>
        <p:spPr>
          <a:xfrm>
            <a:off x="1873405" y="4320000"/>
            <a:ext cx="5544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Tree>
    <p:extLst>
      <p:ext uri="{BB962C8B-B14F-4D97-AF65-F5344CB8AC3E}">
        <p14:creationId xmlns:p14="http://schemas.microsoft.com/office/powerpoint/2010/main" val="1803950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el met afbeelding">
    <p:bg>
      <p:bgPr>
        <a:solidFill>
          <a:srgbClr val="99663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3405" y="1584000"/>
            <a:ext cx="3672000" cy="2592000"/>
          </a:xfrm>
        </p:spPr>
        <p:txBody>
          <a:bodyPr anchor="b" anchorCtr="0"/>
          <a:lstStyle>
            <a:lvl1pPr algn="l">
              <a:lnSpc>
                <a:spcPct val="100000"/>
              </a:lnSpc>
              <a:defRPr sz="3400">
                <a:solidFill>
                  <a:schemeClr val="bg1"/>
                </a:solidFill>
              </a:defRPr>
            </a:lvl1pPr>
          </a:lstStyle>
          <a:p>
            <a:r>
              <a:rPr lang="nl-NL"/>
              <a:t>Titelstijl van model bewerken</a:t>
            </a:r>
            <a:endParaRPr lang="en-US"/>
          </a:p>
        </p:txBody>
      </p:sp>
      <p:sp>
        <p:nvSpPr>
          <p:cNvPr id="3" name="Subtitle 2"/>
          <p:cNvSpPr>
            <a:spLocks noGrp="1"/>
          </p:cNvSpPr>
          <p:nvPr>
            <p:ph type="subTitle" idx="1"/>
          </p:nvPr>
        </p:nvSpPr>
        <p:spPr>
          <a:xfrm>
            <a:off x="1873405" y="4320000"/>
            <a:ext cx="3672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
        <p:nvSpPr>
          <p:cNvPr id="4" name="Date Placeholder 3"/>
          <p:cNvSpPr>
            <a:spLocks noGrp="1"/>
          </p:cNvSpPr>
          <p:nvPr>
            <p:ph type="dt" sz="half" idx="10"/>
          </p:nvPr>
        </p:nvSpPr>
        <p:spPr>
          <a:xfrm>
            <a:off x="360000" y="4356000"/>
            <a:ext cx="1440000" cy="216000"/>
          </a:xfrm>
        </p:spPr>
        <p:txBody>
          <a:bodyPr/>
          <a:lstStyle>
            <a:lvl1pPr algn="l">
              <a:defRPr sz="1000">
                <a:solidFill>
                  <a:schemeClr val="bg1"/>
                </a:solidFill>
              </a:defRPr>
            </a:lvl1pPr>
          </a:lstStyle>
          <a:p>
            <a:endParaRPr lang="nl-NL"/>
          </a:p>
        </p:txBody>
      </p:sp>
      <p:pic>
        <p:nvPicPr>
          <p:cNvPr id="8" name="Afbeelding 7" descr="Afbeelding met tekst&#10;&#10;Automatisch gegenereerde beschrijving">
            <a:extLst>
              <a:ext uri="{FF2B5EF4-FFF2-40B4-BE49-F238E27FC236}">
                <a16:creationId xmlns:a16="http://schemas.microsoft.com/office/drawing/2014/main" id="{4323E2D7-FEE4-A246-BF30-2AEC21BE88EE}"/>
              </a:ext>
            </a:extLst>
          </p:cNvPr>
          <p:cNvPicPr>
            <a:picLocks noChangeAspect="1"/>
          </p:cNvPicPr>
          <p:nvPr userDrawn="1"/>
        </p:nvPicPr>
        <p:blipFill>
          <a:blip r:embed="rId2"/>
          <a:stretch>
            <a:fillRect/>
          </a:stretch>
        </p:blipFill>
        <p:spPr>
          <a:xfrm>
            <a:off x="324000" y="504000"/>
            <a:ext cx="2984500" cy="825500"/>
          </a:xfrm>
          <a:prstGeom prst="rect">
            <a:avLst/>
          </a:prstGeom>
        </p:spPr>
      </p:pic>
      <p:sp>
        <p:nvSpPr>
          <p:cNvPr id="11" name="Picture Placeholder 2">
            <a:extLst>
              <a:ext uri="{FF2B5EF4-FFF2-40B4-BE49-F238E27FC236}">
                <a16:creationId xmlns:a16="http://schemas.microsoft.com/office/drawing/2014/main" id="{9F6EE265-A495-C44C-BFE8-3CD9476B3235}"/>
              </a:ext>
            </a:extLst>
          </p:cNvPr>
          <p:cNvSpPr>
            <a:spLocks noGrp="1"/>
          </p:cNvSpPr>
          <p:nvPr>
            <p:ph type="pic" idx="11" hasCustomPrompt="1"/>
          </p:nvPr>
        </p:nvSpPr>
        <p:spPr>
          <a:xfrm>
            <a:off x="5760000" y="0"/>
            <a:ext cx="3384000" cy="5143500"/>
          </a:xfrm>
          <a:solidFill>
            <a:schemeClr val="bg1">
              <a:lumMod val="85000"/>
            </a:schemeClr>
          </a:solidFill>
        </p:spPr>
        <p:txBody>
          <a:bodyPr lIns="360000" tIns="540000" rIns="36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4036769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e of quote">
    <p:bg>
      <p:bgPr>
        <a:solidFill>
          <a:srgbClr val="996633"/>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endParaRPr lang="nl-NL"/>
          </a:p>
        </p:txBody>
      </p:sp>
      <p:sp>
        <p:nvSpPr>
          <p:cNvPr id="3" name="Footer Placeholder 2"/>
          <p:cNvSpPr>
            <a:spLocks noGrp="1"/>
          </p:cNvSpPr>
          <p:nvPr>
            <p:ph type="ftr" sz="quarter" idx="11"/>
          </p:nvPr>
        </p:nvSpPr>
        <p:spPr/>
        <p:txBody>
          <a:bodyPr/>
          <a:lstStyle>
            <a:lvl1pPr>
              <a:defRPr>
                <a:solidFill>
                  <a:schemeClr val="bg1"/>
                </a:solidFill>
              </a:defRPr>
            </a:lvl1pPr>
          </a:lstStyle>
          <a:p>
            <a:r>
              <a:rPr lang="nl-NL"/>
              <a:t>Ouderavond seksuele vorming PO</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pic>
        <p:nvPicPr>
          <p:cNvPr id="5" name="Afbeelding 4">
            <a:extLst>
              <a:ext uri="{FF2B5EF4-FFF2-40B4-BE49-F238E27FC236}">
                <a16:creationId xmlns:a16="http://schemas.microsoft.com/office/drawing/2014/main" id="{EC37B406-E474-C744-BD3E-C4458623FE80}"/>
              </a:ext>
            </a:extLst>
          </p:cNvPr>
          <p:cNvPicPr>
            <a:picLocks noChangeAspect="1"/>
          </p:cNvPicPr>
          <p:nvPr userDrawn="1"/>
        </p:nvPicPr>
        <p:blipFill>
          <a:blip r:embed="rId2"/>
          <a:srcRect/>
          <a:stretch/>
        </p:blipFill>
        <p:spPr>
          <a:xfrm>
            <a:off x="324000" y="504000"/>
            <a:ext cx="533400" cy="825500"/>
          </a:xfrm>
          <a:prstGeom prst="rect">
            <a:avLst/>
          </a:prstGeom>
        </p:spPr>
      </p:pic>
      <p:sp>
        <p:nvSpPr>
          <p:cNvPr id="6" name="Title 1">
            <a:extLst>
              <a:ext uri="{FF2B5EF4-FFF2-40B4-BE49-F238E27FC236}">
                <a16:creationId xmlns:a16="http://schemas.microsoft.com/office/drawing/2014/main" id="{F363C87D-ECAC-4442-BB71-224916C84BF9}"/>
              </a:ext>
            </a:extLst>
          </p:cNvPr>
          <p:cNvSpPr>
            <a:spLocks noGrp="1"/>
          </p:cNvSpPr>
          <p:nvPr>
            <p:ph type="ctrTitle" hasCustomPrompt="1"/>
          </p:nvPr>
        </p:nvSpPr>
        <p:spPr>
          <a:xfrm>
            <a:off x="1873405" y="1584000"/>
            <a:ext cx="5544000" cy="2592000"/>
          </a:xfrm>
        </p:spPr>
        <p:txBody>
          <a:bodyPr anchor="b" anchorCtr="0"/>
          <a:lstStyle>
            <a:lvl1pPr algn="l">
              <a:lnSpc>
                <a:spcPct val="100000"/>
              </a:lnSpc>
              <a:defRPr sz="3400">
                <a:solidFill>
                  <a:schemeClr val="bg1"/>
                </a:solidFill>
              </a:defRPr>
            </a:lvl1pPr>
          </a:lstStyle>
          <a:p>
            <a:r>
              <a:rPr lang="nl-NL"/>
              <a:t>Titelstijl van model bewerken</a:t>
            </a:r>
            <a:endParaRPr lang="en-US"/>
          </a:p>
        </p:txBody>
      </p:sp>
      <p:sp>
        <p:nvSpPr>
          <p:cNvPr id="7" name="Subtitle 2">
            <a:extLst>
              <a:ext uri="{FF2B5EF4-FFF2-40B4-BE49-F238E27FC236}">
                <a16:creationId xmlns:a16="http://schemas.microsoft.com/office/drawing/2014/main" id="{B8D10471-645F-C440-80E0-AEF0C5768BD2}"/>
              </a:ext>
            </a:extLst>
          </p:cNvPr>
          <p:cNvSpPr>
            <a:spLocks noGrp="1"/>
          </p:cNvSpPr>
          <p:nvPr>
            <p:ph type="subTitle" idx="1"/>
          </p:nvPr>
        </p:nvSpPr>
        <p:spPr>
          <a:xfrm>
            <a:off x="1873405" y="4320000"/>
            <a:ext cx="5544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Tree>
    <p:extLst>
      <p:ext uri="{BB962C8B-B14F-4D97-AF65-F5344CB8AC3E}">
        <p14:creationId xmlns:p14="http://schemas.microsoft.com/office/powerpoint/2010/main" val="3097442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psomm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lvl1pPr marL="216000">
              <a:defRPr/>
            </a:lvl1pPr>
            <a:lvl2pPr marL="432000">
              <a:defRPr b="1"/>
            </a:lvl2pPr>
            <a:lvl3pPr marL="648000">
              <a:defRPr/>
            </a:lvl3pPr>
            <a:lvl4pPr marL="864000">
              <a:defRPr/>
            </a:lvl4pPr>
            <a:lvl5pPr marL="108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r>
              <a:rPr lang="nl-NL"/>
              <a:t>Ouderavond seksuele vorming PO</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774300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ee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5" name="Date Placeholder 4"/>
          <p:cNvSpPr>
            <a:spLocks noGrp="1"/>
          </p:cNvSpPr>
          <p:nvPr>
            <p:ph type="dt" sz="half" idx="10"/>
          </p:nvPr>
        </p:nvSpPr>
        <p:spPr/>
        <p:txBody>
          <a:bodyPr/>
          <a:lstStyle/>
          <a:p>
            <a:endParaRPr lang="nl-NL"/>
          </a:p>
        </p:txBody>
      </p:sp>
      <p:sp>
        <p:nvSpPr>
          <p:cNvPr id="6" name="Footer Placeholder 5"/>
          <p:cNvSpPr>
            <a:spLocks noGrp="1"/>
          </p:cNvSpPr>
          <p:nvPr>
            <p:ph type="ftr" sz="quarter" idx="11"/>
          </p:nvPr>
        </p:nvSpPr>
        <p:spPr/>
        <p:txBody>
          <a:bodyPr/>
          <a:lstStyle/>
          <a:p>
            <a:r>
              <a:rPr lang="nl-NL"/>
              <a:t>Ouderavond seksuele vorming PO</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0" name="Content Placeholder 2">
            <a:extLst>
              <a:ext uri="{FF2B5EF4-FFF2-40B4-BE49-F238E27FC236}">
                <a16:creationId xmlns:a16="http://schemas.microsoft.com/office/drawing/2014/main" id="{4381CBB5-DB08-F246-9ACB-FDB353882D6D}"/>
              </a:ext>
            </a:extLst>
          </p:cNvPr>
          <p:cNvSpPr>
            <a:spLocks noGrp="1"/>
          </p:cNvSpPr>
          <p:nvPr>
            <p:ph idx="1"/>
          </p:nvPr>
        </p:nvSpPr>
        <p:spPr>
          <a:xfrm>
            <a:off x="1872000" y="1369219"/>
            <a:ext cx="3204000" cy="3096000"/>
          </a:xfrm>
        </p:spPr>
        <p:txBody>
          <a:bodyPr/>
          <a:lstStyle>
            <a:lvl1pPr marL="216000">
              <a:defRPr/>
            </a:lvl1pPr>
            <a:lvl2pPr marL="432000">
              <a:defRPr b="1"/>
            </a:lvl2pPr>
            <a:lvl3pPr marL="648000">
              <a:defRPr/>
            </a:lvl3pPr>
            <a:lvl4pPr marL="864000">
              <a:defRPr/>
            </a:lvl4pPr>
            <a:lvl5pPr marL="108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1" name="Content Placeholder 2">
            <a:extLst>
              <a:ext uri="{FF2B5EF4-FFF2-40B4-BE49-F238E27FC236}">
                <a16:creationId xmlns:a16="http://schemas.microsoft.com/office/drawing/2014/main" id="{0600C12B-6F2B-BC42-AB96-605A688811F2}"/>
              </a:ext>
            </a:extLst>
          </p:cNvPr>
          <p:cNvSpPr>
            <a:spLocks noGrp="1"/>
          </p:cNvSpPr>
          <p:nvPr>
            <p:ph idx="13"/>
          </p:nvPr>
        </p:nvSpPr>
        <p:spPr>
          <a:xfrm>
            <a:off x="5292000" y="1369219"/>
            <a:ext cx="3204000" cy="3096000"/>
          </a:xfrm>
        </p:spPr>
        <p:txBody>
          <a:bodyPr/>
          <a:lstStyle>
            <a:lvl1pPr marL="216000">
              <a:defRPr/>
            </a:lvl1pPr>
            <a:lvl2pPr marL="432000">
              <a:defRPr b="1"/>
            </a:lvl2pPr>
            <a:lvl3pPr marL="648000">
              <a:defRPr/>
            </a:lvl3pPr>
            <a:lvl4pPr marL="864000">
              <a:defRPr/>
            </a:lvl4pPr>
            <a:lvl5pPr marL="108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129685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ee kolommen met subtitel">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871997" y="1404001"/>
            <a:ext cx="3204000" cy="432000"/>
          </a:xfrm>
        </p:spPr>
        <p:txBody>
          <a:bodyPr anchor="t" anchorCtr="0"/>
          <a:lstStyle>
            <a:lvl1pPr marL="0" indent="0">
              <a:lnSpc>
                <a:spcPct val="90000"/>
              </a:lnSpc>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7" name="Date Placeholder 6"/>
          <p:cNvSpPr>
            <a:spLocks noGrp="1"/>
          </p:cNvSpPr>
          <p:nvPr>
            <p:ph type="dt" sz="half" idx="10"/>
          </p:nvPr>
        </p:nvSpPr>
        <p:spPr/>
        <p:txBody>
          <a:bodyPr/>
          <a:lstStyle/>
          <a:p>
            <a:endParaRPr lang="nl-NL"/>
          </a:p>
        </p:txBody>
      </p:sp>
      <p:sp>
        <p:nvSpPr>
          <p:cNvPr id="8" name="Footer Placeholder 7"/>
          <p:cNvSpPr>
            <a:spLocks noGrp="1"/>
          </p:cNvSpPr>
          <p:nvPr>
            <p:ph type="ftr" sz="quarter" idx="11"/>
          </p:nvPr>
        </p:nvSpPr>
        <p:spPr/>
        <p:txBody>
          <a:bodyPr/>
          <a:lstStyle/>
          <a:p>
            <a:r>
              <a:rPr lang="nl-NL"/>
              <a:t>Ouderavond seksuele vorming PO</a:t>
            </a:r>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F0A1A731-6076-7244-A3FF-164613E18370}"/>
              </a:ext>
            </a:extLst>
          </p:cNvPr>
          <p:cNvSpPr>
            <a:spLocks noGrp="1"/>
          </p:cNvSpPr>
          <p:nvPr>
            <p:ph type="title"/>
          </p:nvPr>
        </p:nvSpPr>
        <p:spPr>
          <a:xfrm>
            <a:off x="1872000" y="540001"/>
            <a:ext cx="5543549" cy="612000"/>
          </a:xfrm>
        </p:spPr>
        <p:txBody>
          <a:bodyPr/>
          <a:lstStyle/>
          <a:p>
            <a:r>
              <a:rPr lang="nl-NL"/>
              <a:t>Klik om stijl te bewerken</a:t>
            </a:r>
            <a:endParaRPr lang="en-US"/>
          </a:p>
        </p:txBody>
      </p:sp>
      <p:sp>
        <p:nvSpPr>
          <p:cNvPr id="11" name="Content Placeholder 2">
            <a:extLst>
              <a:ext uri="{FF2B5EF4-FFF2-40B4-BE49-F238E27FC236}">
                <a16:creationId xmlns:a16="http://schemas.microsoft.com/office/drawing/2014/main" id="{778BB4CC-D5FD-FD4B-8ACF-7DF902DF66AB}"/>
              </a:ext>
            </a:extLst>
          </p:cNvPr>
          <p:cNvSpPr>
            <a:spLocks noGrp="1"/>
          </p:cNvSpPr>
          <p:nvPr>
            <p:ph idx="13" hasCustomPrompt="1"/>
          </p:nvPr>
        </p:nvSpPr>
        <p:spPr>
          <a:xfrm>
            <a:off x="1872000" y="1836001"/>
            <a:ext cx="3204000" cy="2629218"/>
          </a:xfrm>
        </p:spPr>
        <p:txBody>
          <a:bodyPr/>
          <a:lstStyle>
            <a:lvl1pPr marL="216000">
              <a:defRPr/>
            </a:lvl1pPr>
            <a:lvl2pPr marL="432000">
              <a:defRPr b="1"/>
            </a:lvl2pPr>
            <a:lvl3pPr marL="648000">
              <a:defRPr/>
            </a:lvl3pPr>
            <a:lvl4pPr marL="864000">
              <a:defRPr/>
            </a:lvl4pPr>
            <a:lvl5pPr marL="1080000">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2" name="Content Placeholder 2">
            <a:extLst>
              <a:ext uri="{FF2B5EF4-FFF2-40B4-BE49-F238E27FC236}">
                <a16:creationId xmlns:a16="http://schemas.microsoft.com/office/drawing/2014/main" id="{5C582C90-A70F-254A-A80E-08096D0D3C44}"/>
              </a:ext>
            </a:extLst>
          </p:cNvPr>
          <p:cNvSpPr>
            <a:spLocks noGrp="1"/>
          </p:cNvSpPr>
          <p:nvPr>
            <p:ph idx="14"/>
          </p:nvPr>
        </p:nvSpPr>
        <p:spPr>
          <a:xfrm>
            <a:off x="5292000" y="1835999"/>
            <a:ext cx="3204000" cy="2629219"/>
          </a:xfrm>
        </p:spPr>
        <p:txBody>
          <a:bodyPr/>
          <a:lstStyle>
            <a:lvl1pPr marL="216000">
              <a:defRPr/>
            </a:lvl1pPr>
            <a:lvl2pPr marL="432000">
              <a:defRPr b="1"/>
            </a:lvl2pPr>
            <a:lvl3pPr marL="648000">
              <a:defRPr/>
            </a:lvl3pPr>
            <a:lvl4pPr marL="864000">
              <a:defRPr/>
            </a:lvl4pPr>
            <a:lvl5pPr marL="108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3" name="Text Placeholder 2">
            <a:extLst>
              <a:ext uri="{FF2B5EF4-FFF2-40B4-BE49-F238E27FC236}">
                <a16:creationId xmlns:a16="http://schemas.microsoft.com/office/drawing/2014/main" id="{C10C516A-FB21-A849-B8A4-0406F0888ACD}"/>
              </a:ext>
            </a:extLst>
          </p:cNvPr>
          <p:cNvSpPr>
            <a:spLocks noGrp="1"/>
          </p:cNvSpPr>
          <p:nvPr>
            <p:ph type="body" idx="15" hasCustomPrompt="1"/>
          </p:nvPr>
        </p:nvSpPr>
        <p:spPr>
          <a:xfrm>
            <a:off x="5292000" y="1404001"/>
            <a:ext cx="3204000" cy="432000"/>
          </a:xfrm>
        </p:spPr>
        <p:txBody>
          <a:bodyPr anchor="t" anchorCtr="0"/>
          <a:lstStyle>
            <a:lvl1pPr marL="0" indent="0">
              <a:lnSpc>
                <a:spcPct val="90000"/>
              </a:lnSpc>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Tree>
    <p:extLst>
      <p:ext uri="{BB962C8B-B14F-4D97-AF65-F5344CB8AC3E}">
        <p14:creationId xmlns:p14="http://schemas.microsoft.com/office/powerpoint/2010/main" val="147389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en afbeelding rech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5" name="Date Placeholder 4"/>
          <p:cNvSpPr>
            <a:spLocks noGrp="1"/>
          </p:cNvSpPr>
          <p:nvPr>
            <p:ph type="dt" sz="half" idx="10"/>
          </p:nvPr>
        </p:nvSpPr>
        <p:spPr/>
        <p:txBody>
          <a:bodyPr/>
          <a:lstStyle/>
          <a:p>
            <a:endParaRPr lang="nl-NL"/>
          </a:p>
        </p:txBody>
      </p:sp>
      <p:sp>
        <p:nvSpPr>
          <p:cNvPr id="6" name="Footer Placeholder 5"/>
          <p:cNvSpPr>
            <a:spLocks noGrp="1"/>
          </p:cNvSpPr>
          <p:nvPr>
            <p:ph type="ftr" sz="quarter" idx="11"/>
          </p:nvPr>
        </p:nvSpPr>
        <p:spPr/>
        <p:txBody>
          <a:bodyPr/>
          <a:lstStyle/>
          <a:p>
            <a:r>
              <a:rPr lang="nl-NL"/>
              <a:t>Ouderavond seksuele vorming PO</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0" name="Content Placeholder 2">
            <a:extLst>
              <a:ext uri="{FF2B5EF4-FFF2-40B4-BE49-F238E27FC236}">
                <a16:creationId xmlns:a16="http://schemas.microsoft.com/office/drawing/2014/main" id="{4381CBB5-DB08-F246-9ACB-FDB353882D6D}"/>
              </a:ext>
            </a:extLst>
          </p:cNvPr>
          <p:cNvSpPr>
            <a:spLocks noGrp="1"/>
          </p:cNvSpPr>
          <p:nvPr>
            <p:ph idx="1"/>
          </p:nvPr>
        </p:nvSpPr>
        <p:spPr>
          <a:xfrm>
            <a:off x="1872000" y="1369219"/>
            <a:ext cx="3204000" cy="3096000"/>
          </a:xfrm>
        </p:spPr>
        <p:txBody>
          <a:bodyPr/>
          <a:lstStyle>
            <a:lvl1pPr marL="216000">
              <a:defRPr/>
            </a:lvl1pPr>
            <a:lvl2pPr marL="432000">
              <a:defRPr b="1"/>
            </a:lvl2pPr>
            <a:lvl3pPr marL="648000">
              <a:defRPr/>
            </a:lvl3pPr>
            <a:lvl4pPr marL="864000">
              <a:defRPr/>
            </a:lvl4pPr>
            <a:lvl5pPr marL="108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8" name="Picture Placeholder 2">
            <a:extLst>
              <a:ext uri="{FF2B5EF4-FFF2-40B4-BE49-F238E27FC236}">
                <a16:creationId xmlns:a16="http://schemas.microsoft.com/office/drawing/2014/main" id="{7D48B455-34E3-D746-A1CD-08EDC7DDB308}"/>
              </a:ext>
            </a:extLst>
          </p:cNvPr>
          <p:cNvSpPr>
            <a:spLocks noGrp="1"/>
          </p:cNvSpPr>
          <p:nvPr>
            <p:ph type="pic" idx="14"/>
          </p:nvPr>
        </p:nvSpPr>
        <p:spPr>
          <a:xfrm>
            <a:off x="5291999" y="1369219"/>
            <a:ext cx="3204000" cy="3096000"/>
          </a:xfrm>
          <a:solidFill>
            <a:schemeClr val="bg1">
              <a:lumMod val="85000"/>
            </a:schemeClr>
          </a:solidFill>
        </p:spPr>
        <p:txBody>
          <a:bodyPr lIns="360000" tIns="360000" rIns="360000" anchor="t"/>
          <a:lstStyle>
            <a:lvl1pPr marL="0" indent="0" algn="ctr">
              <a:lnSpc>
                <a:spcPts val="2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Tree>
    <p:extLst>
      <p:ext uri="{BB962C8B-B14F-4D97-AF65-F5344CB8AC3E}">
        <p14:creationId xmlns:p14="http://schemas.microsoft.com/office/powerpoint/2010/main" val="187555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e of quote">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7505" y="4752000"/>
            <a:ext cx="360000" cy="180000"/>
          </a:xfrm>
        </p:spPr>
        <p:txBody>
          <a:bodyPr/>
          <a:lstStyle>
            <a:lvl1pPr>
              <a:defRPr>
                <a:solidFill>
                  <a:schemeClr val="bg1"/>
                </a:solidFill>
              </a:defRPr>
            </a:lvl1pPr>
          </a:lstStyle>
          <a:p>
            <a:fld id="{14F1411D-0280-154F-AEAC-4C20B7AA46B2}" type="slidenum">
              <a:rPr lang="nl-NL" smtClean="0"/>
              <a:pPr/>
              <a:t>‹nr.›</a:t>
            </a:fld>
            <a:endParaRPr lang="nl-NL"/>
          </a:p>
        </p:txBody>
      </p:sp>
      <p:sp>
        <p:nvSpPr>
          <p:cNvPr id="6" name="Title 1">
            <a:extLst>
              <a:ext uri="{FF2B5EF4-FFF2-40B4-BE49-F238E27FC236}">
                <a16:creationId xmlns:a16="http://schemas.microsoft.com/office/drawing/2014/main" id="{F363C87D-ECAC-4442-BB71-224916C84BF9}"/>
              </a:ext>
            </a:extLst>
          </p:cNvPr>
          <p:cNvSpPr>
            <a:spLocks noGrp="1"/>
          </p:cNvSpPr>
          <p:nvPr>
            <p:ph type="ctrTitle" hasCustomPrompt="1"/>
          </p:nvPr>
        </p:nvSpPr>
        <p:spPr>
          <a:xfrm>
            <a:off x="1873405" y="1584000"/>
            <a:ext cx="5544000" cy="2592000"/>
          </a:xfrm>
        </p:spPr>
        <p:txBody>
          <a:bodyPr anchor="b" anchorCtr="0"/>
          <a:lstStyle>
            <a:lvl1pPr algn="l">
              <a:lnSpc>
                <a:spcPct val="100000"/>
              </a:lnSpc>
              <a:defRPr sz="3400">
                <a:solidFill>
                  <a:schemeClr val="bg1"/>
                </a:solidFill>
              </a:defRPr>
            </a:lvl1pPr>
          </a:lstStyle>
          <a:p>
            <a:r>
              <a:rPr lang="nl-NL"/>
              <a:t>Titelstijl van model bewerken</a:t>
            </a:r>
            <a:endParaRPr lang="en-US"/>
          </a:p>
        </p:txBody>
      </p:sp>
      <p:sp>
        <p:nvSpPr>
          <p:cNvPr id="7" name="Subtitle 2">
            <a:extLst>
              <a:ext uri="{FF2B5EF4-FFF2-40B4-BE49-F238E27FC236}">
                <a16:creationId xmlns:a16="http://schemas.microsoft.com/office/drawing/2014/main" id="{B8D10471-645F-C440-80E0-AEF0C5768BD2}"/>
              </a:ext>
            </a:extLst>
          </p:cNvPr>
          <p:cNvSpPr>
            <a:spLocks noGrp="1"/>
          </p:cNvSpPr>
          <p:nvPr>
            <p:ph type="subTitle" idx="1"/>
          </p:nvPr>
        </p:nvSpPr>
        <p:spPr>
          <a:xfrm>
            <a:off x="1873405" y="4320000"/>
            <a:ext cx="5544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a:p>
        </p:txBody>
      </p:sp>
      <p:pic>
        <p:nvPicPr>
          <p:cNvPr id="3" name="Afbeelding 2" descr="Afbeelding met schermopname, Graphics, Lettertype, zwart&#10;&#10;Automatisch gegenereerde beschrijving">
            <a:extLst>
              <a:ext uri="{FF2B5EF4-FFF2-40B4-BE49-F238E27FC236}">
                <a16:creationId xmlns:a16="http://schemas.microsoft.com/office/drawing/2014/main" id="{9CC1A85A-BBB4-87BA-D52F-0FB263A3D097}"/>
              </a:ext>
            </a:extLst>
          </p:cNvPr>
          <p:cNvPicPr>
            <a:picLocks noChangeAspect="1"/>
          </p:cNvPicPr>
          <p:nvPr userDrawn="1"/>
        </p:nvPicPr>
        <p:blipFill>
          <a:blip r:embed="rId2"/>
          <a:stretch>
            <a:fillRect/>
          </a:stretch>
        </p:blipFill>
        <p:spPr>
          <a:xfrm>
            <a:off x="8258265" y="262928"/>
            <a:ext cx="532800" cy="784095"/>
          </a:xfrm>
          <a:prstGeom prst="rect">
            <a:avLst/>
          </a:prstGeom>
        </p:spPr>
      </p:pic>
    </p:spTree>
    <p:extLst>
      <p:ext uri="{BB962C8B-B14F-4D97-AF65-F5344CB8AC3E}">
        <p14:creationId xmlns:p14="http://schemas.microsoft.com/office/powerpoint/2010/main" val="619348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e of quote">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endParaRPr lang="nl-NL"/>
          </a:p>
        </p:txBody>
      </p:sp>
      <p:sp>
        <p:nvSpPr>
          <p:cNvPr id="3" name="Footer Placeholder 2"/>
          <p:cNvSpPr>
            <a:spLocks noGrp="1"/>
          </p:cNvSpPr>
          <p:nvPr>
            <p:ph type="ftr" sz="quarter" idx="11"/>
          </p:nvPr>
        </p:nvSpPr>
        <p:spPr/>
        <p:txBody>
          <a:bodyPr/>
          <a:lstStyle>
            <a:lvl1pPr>
              <a:defRPr>
                <a:solidFill>
                  <a:schemeClr val="bg1"/>
                </a:solidFill>
              </a:defRPr>
            </a:lvl1pPr>
          </a:lstStyle>
          <a:p>
            <a:r>
              <a:rPr lang="nl-NL"/>
              <a:t>Ouderavond seksuele vorming PO</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pic>
        <p:nvPicPr>
          <p:cNvPr id="5" name="Afbeelding 4">
            <a:extLst>
              <a:ext uri="{FF2B5EF4-FFF2-40B4-BE49-F238E27FC236}">
                <a16:creationId xmlns:a16="http://schemas.microsoft.com/office/drawing/2014/main" id="{EC37B406-E474-C744-BD3E-C4458623FE80}"/>
              </a:ext>
            </a:extLst>
          </p:cNvPr>
          <p:cNvPicPr>
            <a:picLocks noChangeAspect="1"/>
          </p:cNvPicPr>
          <p:nvPr userDrawn="1"/>
        </p:nvPicPr>
        <p:blipFill>
          <a:blip r:embed="rId2"/>
          <a:srcRect/>
          <a:stretch/>
        </p:blipFill>
        <p:spPr>
          <a:xfrm>
            <a:off x="338400" y="302400"/>
            <a:ext cx="533400" cy="825500"/>
          </a:xfrm>
          <a:prstGeom prst="rect">
            <a:avLst/>
          </a:prstGeom>
        </p:spPr>
      </p:pic>
      <p:sp>
        <p:nvSpPr>
          <p:cNvPr id="6" name="Title 1">
            <a:extLst>
              <a:ext uri="{FF2B5EF4-FFF2-40B4-BE49-F238E27FC236}">
                <a16:creationId xmlns:a16="http://schemas.microsoft.com/office/drawing/2014/main" id="{F363C87D-ECAC-4442-BB71-224916C84BF9}"/>
              </a:ext>
            </a:extLst>
          </p:cNvPr>
          <p:cNvSpPr>
            <a:spLocks noGrp="1"/>
          </p:cNvSpPr>
          <p:nvPr>
            <p:ph type="ctrTitle" hasCustomPrompt="1"/>
          </p:nvPr>
        </p:nvSpPr>
        <p:spPr>
          <a:xfrm>
            <a:off x="1873405" y="1584000"/>
            <a:ext cx="5544000" cy="2592000"/>
          </a:xfrm>
        </p:spPr>
        <p:txBody>
          <a:bodyPr anchor="b" anchorCtr="0"/>
          <a:lstStyle>
            <a:lvl1pPr algn="l">
              <a:lnSpc>
                <a:spcPct val="100000"/>
              </a:lnSpc>
              <a:defRPr sz="3400">
                <a:solidFill>
                  <a:schemeClr val="bg1"/>
                </a:solidFill>
              </a:defRPr>
            </a:lvl1pPr>
          </a:lstStyle>
          <a:p>
            <a:r>
              <a:rPr lang="nl-NL"/>
              <a:t>Titelstijl van model bewerken</a:t>
            </a:r>
            <a:endParaRPr lang="en-US"/>
          </a:p>
        </p:txBody>
      </p:sp>
      <p:sp>
        <p:nvSpPr>
          <p:cNvPr id="7" name="Subtitle 2">
            <a:extLst>
              <a:ext uri="{FF2B5EF4-FFF2-40B4-BE49-F238E27FC236}">
                <a16:creationId xmlns:a16="http://schemas.microsoft.com/office/drawing/2014/main" id="{B8D10471-645F-C440-80E0-AEF0C5768BD2}"/>
              </a:ext>
            </a:extLst>
          </p:cNvPr>
          <p:cNvSpPr>
            <a:spLocks noGrp="1"/>
          </p:cNvSpPr>
          <p:nvPr>
            <p:ph type="subTitle" idx="1"/>
          </p:nvPr>
        </p:nvSpPr>
        <p:spPr>
          <a:xfrm>
            <a:off x="1873405" y="4320000"/>
            <a:ext cx="5544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a:p>
        </p:txBody>
      </p:sp>
    </p:spTree>
    <p:extLst>
      <p:ext uri="{BB962C8B-B14F-4D97-AF65-F5344CB8AC3E}">
        <p14:creationId xmlns:p14="http://schemas.microsoft.com/office/powerpoint/2010/main" val="4268929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fbeelding groot">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0" y="0"/>
            <a:ext cx="9144000" cy="5143500"/>
          </a:xfrm>
          <a:solidFill>
            <a:schemeClr val="bg1">
              <a:lumMod val="85000"/>
            </a:schemeClr>
          </a:solidFill>
        </p:spPr>
        <p:txBody>
          <a:bodyPr lIns="1800000" tIns="54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Tijdelijke aanduiding voor tekst 3">
            <a:extLst>
              <a:ext uri="{FF2B5EF4-FFF2-40B4-BE49-F238E27FC236}">
                <a16:creationId xmlns:a16="http://schemas.microsoft.com/office/drawing/2014/main" id="{1B757E37-BCFD-0B44-81CE-9F38E7369B30}"/>
              </a:ext>
            </a:extLst>
          </p:cNvPr>
          <p:cNvSpPr>
            <a:spLocks noGrp="1"/>
          </p:cNvSpPr>
          <p:nvPr>
            <p:ph type="body" sz="half" idx="2" hasCustomPrompt="1"/>
          </p:nvPr>
        </p:nvSpPr>
        <p:spPr>
          <a:xfrm>
            <a:off x="324000" y="504000"/>
            <a:ext cx="540000" cy="827999"/>
          </a:xfrm>
          <a:blipFill>
            <a:blip r:embed="rId2"/>
            <a:stretch>
              <a:fillRect/>
            </a:stretch>
          </a:blipFill>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 </a:t>
            </a:r>
          </a:p>
        </p:txBody>
      </p:sp>
      <p:sp>
        <p:nvSpPr>
          <p:cNvPr id="5" name="Title 1">
            <a:extLst>
              <a:ext uri="{FF2B5EF4-FFF2-40B4-BE49-F238E27FC236}">
                <a16:creationId xmlns:a16="http://schemas.microsoft.com/office/drawing/2014/main" id="{16D84DA5-46BC-4343-8482-D9306CC52704}"/>
              </a:ext>
            </a:extLst>
          </p:cNvPr>
          <p:cNvSpPr>
            <a:spLocks noGrp="1"/>
          </p:cNvSpPr>
          <p:nvPr>
            <p:ph type="ctrTitle" hasCustomPrompt="1"/>
          </p:nvPr>
        </p:nvSpPr>
        <p:spPr>
          <a:xfrm>
            <a:off x="1873405" y="2772000"/>
            <a:ext cx="5544000" cy="1404000"/>
          </a:xfrm>
        </p:spPr>
        <p:txBody>
          <a:bodyPr anchor="b" anchorCtr="0"/>
          <a:lstStyle>
            <a:lvl1pPr algn="l">
              <a:lnSpc>
                <a:spcPct val="100000"/>
              </a:lnSpc>
              <a:defRPr sz="3400">
                <a:solidFill>
                  <a:schemeClr val="bg1"/>
                </a:solidFill>
              </a:defRPr>
            </a:lvl1pPr>
          </a:lstStyle>
          <a:p>
            <a:r>
              <a:rPr lang="nl-NL"/>
              <a:t>Titelstijl van model bewerken</a:t>
            </a:r>
            <a:endParaRPr lang="en-US"/>
          </a:p>
        </p:txBody>
      </p:sp>
      <p:sp>
        <p:nvSpPr>
          <p:cNvPr id="6" name="Subtitle 2">
            <a:extLst>
              <a:ext uri="{FF2B5EF4-FFF2-40B4-BE49-F238E27FC236}">
                <a16:creationId xmlns:a16="http://schemas.microsoft.com/office/drawing/2014/main" id="{7540742D-2C7A-154C-AE0C-76CBF2EB2F4F}"/>
              </a:ext>
            </a:extLst>
          </p:cNvPr>
          <p:cNvSpPr>
            <a:spLocks noGrp="1"/>
          </p:cNvSpPr>
          <p:nvPr>
            <p:ph type="subTitle" idx="10"/>
          </p:nvPr>
        </p:nvSpPr>
        <p:spPr>
          <a:xfrm>
            <a:off x="1873405" y="4320000"/>
            <a:ext cx="5544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a:p>
        </p:txBody>
      </p:sp>
    </p:spTree>
    <p:extLst>
      <p:ext uri="{BB962C8B-B14F-4D97-AF65-F5344CB8AC3E}">
        <p14:creationId xmlns:p14="http://schemas.microsoft.com/office/powerpoint/2010/main" val="46154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2000" y="540001"/>
            <a:ext cx="5543549" cy="612000"/>
          </a:xfrm>
          <a:prstGeom prst="rect">
            <a:avLst/>
          </a:prstGeom>
        </p:spPr>
        <p:txBody>
          <a:bodyPr vert="horz" lIns="0" tIns="0" rIns="0" bIns="0" rtlCol="0" anchor="t" anchorCtr="0">
            <a:noAutofit/>
          </a:bodyPr>
          <a:lstStyle/>
          <a:p>
            <a:r>
              <a:rPr lang="nl-NL"/>
              <a:t>Titelstijl van model </a:t>
            </a:r>
            <a:br>
              <a:rPr lang="nl-NL"/>
            </a:br>
            <a:r>
              <a:rPr lang="nl-NL"/>
              <a:t>bewerken</a:t>
            </a:r>
            <a:endParaRPr lang="en-US"/>
          </a:p>
        </p:txBody>
      </p:sp>
      <p:sp>
        <p:nvSpPr>
          <p:cNvPr id="3" name="Text Placeholder 2"/>
          <p:cNvSpPr>
            <a:spLocks noGrp="1"/>
          </p:cNvSpPr>
          <p:nvPr>
            <p:ph type="body" idx="1"/>
          </p:nvPr>
        </p:nvSpPr>
        <p:spPr>
          <a:xfrm>
            <a:off x="1872000" y="1369219"/>
            <a:ext cx="5543546" cy="3096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20000" y="4752000"/>
            <a:ext cx="1080000" cy="180000"/>
          </a:xfrm>
          <a:prstGeom prst="rect">
            <a:avLst/>
          </a:prstGeom>
        </p:spPr>
        <p:txBody>
          <a:bodyPr vert="horz" lIns="0" tIns="0" rIns="0" bIns="0" rtlCol="0" anchor="t" anchorCtr="0">
            <a:noAutofit/>
          </a:bodyPr>
          <a:lstStyle>
            <a:lvl1pPr algn="r">
              <a:defRPr sz="900">
                <a:solidFill>
                  <a:schemeClr val="tx1"/>
                </a:solidFill>
              </a:defRPr>
            </a:lvl1pPr>
          </a:lstStyle>
          <a:p>
            <a:endParaRPr lang="nl-NL"/>
          </a:p>
        </p:txBody>
      </p:sp>
      <p:sp>
        <p:nvSpPr>
          <p:cNvPr id="5" name="Footer Placeholder 4"/>
          <p:cNvSpPr>
            <a:spLocks noGrp="1"/>
          </p:cNvSpPr>
          <p:nvPr>
            <p:ph type="ftr" sz="quarter" idx="3"/>
          </p:nvPr>
        </p:nvSpPr>
        <p:spPr>
          <a:xfrm>
            <a:off x="1871998" y="4752000"/>
            <a:ext cx="5543543" cy="180000"/>
          </a:xfrm>
          <a:prstGeom prst="rect">
            <a:avLst/>
          </a:prstGeom>
        </p:spPr>
        <p:txBody>
          <a:bodyPr vert="horz" lIns="0" tIns="0" rIns="0" bIns="0" rtlCol="0" anchor="t" anchorCtr="0">
            <a:noAutofit/>
          </a:bodyPr>
          <a:lstStyle>
            <a:lvl1pPr algn="l">
              <a:defRPr sz="900">
                <a:solidFill>
                  <a:schemeClr val="tx1"/>
                </a:solidFill>
              </a:defRPr>
            </a:lvl1pPr>
          </a:lstStyle>
          <a:p>
            <a:r>
              <a:rPr lang="nl-NL"/>
              <a:t>Ouderavond seksuele vorming PO</a:t>
            </a:r>
          </a:p>
        </p:txBody>
      </p:sp>
      <p:sp>
        <p:nvSpPr>
          <p:cNvPr id="6" name="Slide Number Placeholder 5"/>
          <p:cNvSpPr>
            <a:spLocks noGrp="1"/>
          </p:cNvSpPr>
          <p:nvPr>
            <p:ph type="sldNum" sz="quarter" idx="4"/>
          </p:nvPr>
        </p:nvSpPr>
        <p:spPr>
          <a:xfrm>
            <a:off x="359998" y="4752000"/>
            <a:ext cx="360000" cy="180000"/>
          </a:xfrm>
          <a:prstGeom prst="rect">
            <a:avLst/>
          </a:prstGeom>
        </p:spPr>
        <p:txBody>
          <a:bodyPr vert="horz" lIns="0" tIns="0" rIns="0" bIns="0" rtlCol="0" anchor="t" anchorCtr="0">
            <a:noAutofit/>
          </a:bodyPr>
          <a:lstStyle>
            <a:lvl1pPr algn="r">
              <a:defRPr sz="900">
                <a:solidFill>
                  <a:schemeClr val="tx1"/>
                </a:solidFill>
              </a:defRPr>
            </a:lvl1pPr>
          </a:lstStyle>
          <a:p>
            <a:fld id="{14F1411D-0280-154F-AEAC-4C20B7AA46B2}" type="slidenum">
              <a:rPr lang="nl-NL" smtClean="0"/>
              <a:pPr/>
              <a:t>‹nr.›</a:t>
            </a:fld>
            <a:endParaRPr lang="nl-NL"/>
          </a:p>
        </p:txBody>
      </p:sp>
      <p:pic>
        <p:nvPicPr>
          <p:cNvPr id="13" name="Afbeelding 12">
            <a:extLst>
              <a:ext uri="{FF2B5EF4-FFF2-40B4-BE49-F238E27FC236}">
                <a16:creationId xmlns:a16="http://schemas.microsoft.com/office/drawing/2014/main" id="{9ECD3071-B49F-334A-98C2-21A50C3C0D3E}"/>
              </a:ext>
            </a:extLst>
          </p:cNvPr>
          <p:cNvPicPr>
            <a:picLocks noChangeAspect="1"/>
          </p:cNvPicPr>
          <p:nvPr userDrawn="1"/>
        </p:nvPicPr>
        <p:blipFill>
          <a:blip r:embed="rId12"/>
          <a:stretch>
            <a:fillRect/>
          </a:stretch>
        </p:blipFill>
        <p:spPr>
          <a:xfrm>
            <a:off x="324000" y="504000"/>
            <a:ext cx="533400" cy="825500"/>
          </a:xfrm>
          <a:prstGeom prst="rect">
            <a:avLst/>
          </a:prstGeom>
        </p:spPr>
      </p:pic>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4" r:id="rId3"/>
    <p:sldLayoutId id="2147483676" r:id="rId4"/>
    <p:sldLayoutId id="2147483677" r:id="rId5"/>
    <p:sldLayoutId id="2147483683" r:id="rId6"/>
    <p:sldLayoutId id="2147483684" r:id="rId7"/>
    <p:sldLayoutId id="2147483717" r:id="rId8"/>
    <p:sldLayoutId id="2147483682" r:id="rId9"/>
    <p:sldLayoutId id="2147483679" r:id="rId10"/>
  </p:sldLayoutIdLst>
  <p:hf hdr="0" dt="0"/>
  <p:txStyles>
    <p:titleStyle>
      <a:lvl1pPr algn="l" defTabSz="6858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18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1pPr>
      <a:lvl2pPr marL="36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2pPr>
      <a:lvl3pPr marL="54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3pPr>
      <a:lvl4pPr marL="72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4pPr>
      <a:lvl5pPr marL="90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2000" y="540001"/>
            <a:ext cx="5543549" cy="612000"/>
          </a:xfrm>
          <a:prstGeom prst="rect">
            <a:avLst/>
          </a:prstGeom>
        </p:spPr>
        <p:txBody>
          <a:bodyPr vert="horz" lIns="0" tIns="0" rIns="0" bIns="0" rtlCol="0" anchor="t" anchorCtr="0">
            <a:noAutofit/>
          </a:bodyPr>
          <a:lstStyle/>
          <a:p>
            <a:r>
              <a:rPr lang="nl-NL"/>
              <a:t>Titelstijl van model </a:t>
            </a:r>
            <a:br>
              <a:rPr lang="nl-NL"/>
            </a:br>
            <a:r>
              <a:rPr lang="nl-NL"/>
              <a:t>bewerken</a:t>
            </a:r>
            <a:endParaRPr lang="en-US"/>
          </a:p>
        </p:txBody>
      </p:sp>
      <p:sp>
        <p:nvSpPr>
          <p:cNvPr id="3" name="Text Placeholder 2"/>
          <p:cNvSpPr>
            <a:spLocks noGrp="1"/>
          </p:cNvSpPr>
          <p:nvPr>
            <p:ph type="body" idx="1"/>
          </p:nvPr>
        </p:nvSpPr>
        <p:spPr>
          <a:xfrm>
            <a:off x="1872000" y="1369219"/>
            <a:ext cx="5543546" cy="3096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20000" y="4752000"/>
            <a:ext cx="1080000" cy="180000"/>
          </a:xfrm>
          <a:prstGeom prst="rect">
            <a:avLst/>
          </a:prstGeom>
        </p:spPr>
        <p:txBody>
          <a:bodyPr vert="horz" lIns="0" tIns="0" rIns="0" bIns="0" rtlCol="0" anchor="t" anchorCtr="0">
            <a:noAutofit/>
          </a:bodyPr>
          <a:lstStyle>
            <a:lvl1pPr algn="r">
              <a:defRPr sz="900">
                <a:solidFill>
                  <a:schemeClr val="tx1"/>
                </a:solidFill>
              </a:defRPr>
            </a:lvl1pPr>
          </a:lstStyle>
          <a:p>
            <a:endParaRPr lang="nl-NL"/>
          </a:p>
        </p:txBody>
      </p:sp>
      <p:sp>
        <p:nvSpPr>
          <p:cNvPr id="5" name="Footer Placeholder 4"/>
          <p:cNvSpPr>
            <a:spLocks noGrp="1"/>
          </p:cNvSpPr>
          <p:nvPr>
            <p:ph type="ftr" sz="quarter" idx="3"/>
          </p:nvPr>
        </p:nvSpPr>
        <p:spPr>
          <a:xfrm>
            <a:off x="1871998" y="4752000"/>
            <a:ext cx="5543543" cy="180000"/>
          </a:xfrm>
          <a:prstGeom prst="rect">
            <a:avLst/>
          </a:prstGeom>
        </p:spPr>
        <p:txBody>
          <a:bodyPr vert="horz" lIns="0" tIns="0" rIns="0" bIns="0" rtlCol="0" anchor="t" anchorCtr="0">
            <a:noAutofit/>
          </a:bodyPr>
          <a:lstStyle>
            <a:lvl1pPr algn="l">
              <a:defRPr sz="900">
                <a:solidFill>
                  <a:schemeClr val="tx1"/>
                </a:solidFill>
              </a:defRPr>
            </a:lvl1pPr>
          </a:lstStyle>
          <a:p>
            <a:r>
              <a:rPr lang="nl-NL"/>
              <a:t>Ouderavond seksuele vorming PO</a:t>
            </a:r>
          </a:p>
        </p:txBody>
      </p:sp>
      <p:sp>
        <p:nvSpPr>
          <p:cNvPr id="6" name="Slide Number Placeholder 5"/>
          <p:cNvSpPr>
            <a:spLocks noGrp="1"/>
          </p:cNvSpPr>
          <p:nvPr>
            <p:ph type="sldNum" sz="quarter" idx="4"/>
          </p:nvPr>
        </p:nvSpPr>
        <p:spPr>
          <a:xfrm>
            <a:off x="359998" y="4752000"/>
            <a:ext cx="360000" cy="180000"/>
          </a:xfrm>
          <a:prstGeom prst="rect">
            <a:avLst/>
          </a:prstGeom>
        </p:spPr>
        <p:txBody>
          <a:bodyPr vert="horz" lIns="0" tIns="0" rIns="0" bIns="0" rtlCol="0" anchor="t" anchorCtr="0">
            <a:noAutofit/>
          </a:bodyPr>
          <a:lstStyle>
            <a:lvl1pPr algn="r">
              <a:defRPr sz="900">
                <a:solidFill>
                  <a:schemeClr val="tx1"/>
                </a:solidFill>
              </a:defRPr>
            </a:lvl1pPr>
          </a:lstStyle>
          <a:p>
            <a:fld id="{14F1411D-0280-154F-AEAC-4C20B7AA46B2}" type="slidenum">
              <a:rPr lang="nl-NL" smtClean="0"/>
              <a:pPr/>
              <a:t>‹nr.›</a:t>
            </a:fld>
            <a:endParaRPr lang="nl-NL"/>
          </a:p>
        </p:txBody>
      </p:sp>
      <p:pic>
        <p:nvPicPr>
          <p:cNvPr id="13" name="Afbeelding 12">
            <a:extLst>
              <a:ext uri="{FF2B5EF4-FFF2-40B4-BE49-F238E27FC236}">
                <a16:creationId xmlns:a16="http://schemas.microsoft.com/office/drawing/2014/main" id="{9ECD3071-B49F-334A-98C2-21A50C3C0D3E}"/>
              </a:ext>
            </a:extLst>
          </p:cNvPr>
          <p:cNvPicPr>
            <a:picLocks noChangeAspect="1"/>
          </p:cNvPicPr>
          <p:nvPr userDrawn="1"/>
        </p:nvPicPr>
        <p:blipFill>
          <a:blip r:embed="rId4"/>
          <a:stretch>
            <a:fillRect/>
          </a:stretch>
        </p:blipFill>
        <p:spPr>
          <a:xfrm>
            <a:off x="324000" y="504000"/>
            <a:ext cx="533400" cy="825500"/>
          </a:xfrm>
          <a:prstGeom prst="rect">
            <a:avLst/>
          </a:prstGeom>
        </p:spPr>
      </p:pic>
    </p:spTree>
    <p:extLst>
      <p:ext uri="{BB962C8B-B14F-4D97-AF65-F5344CB8AC3E}">
        <p14:creationId xmlns:p14="http://schemas.microsoft.com/office/powerpoint/2010/main" val="3685918653"/>
      </p:ext>
    </p:extLst>
  </p:cSld>
  <p:clrMap bg1="lt1" tx1="dk1" bg2="lt2" tx2="dk2" accent1="accent1" accent2="accent2" accent3="accent3" accent4="accent4" accent5="accent5" accent6="accent6" hlink="hlink" folHlink="folHlink"/>
  <p:sldLayoutIdLst>
    <p:sldLayoutId id="2147483715" r:id="rId1"/>
    <p:sldLayoutId id="2147483716" r:id="rId2"/>
  </p:sldLayoutIdLst>
  <p:hf hdr="0" dt="0"/>
  <p:txStyles>
    <p:titleStyle>
      <a:lvl1pPr algn="l" defTabSz="6858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18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1pPr>
      <a:lvl2pPr marL="36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2pPr>
      <a:lvl3pPr marL="54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3pPr>
      <a:lvl4pPr marL="72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4pPr>
      <a:lvl5pPr marL="90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2000" y="540001"/>
            <a:ext cx="5543549" cy="612000"/>
          </a:xfrm>
          <a:prstGeom prst="rect">
            <a:avLst/>
          </a:prstGeom>
        </p:spPr>
        <p:txBody>
          <a:bodyPr vert="horz" lIns="0" tIns="0" rIns="0" bIns="0" rtlCol="0" anchor="t" anchorCtr="0">
            <a:noAutofit/>
          </a:bodyPr>
          <a:lstStyle/>
          <a:p>
            <a:r>
              <a:rPr lang="nl-NL"/>
              <a:t>Titelstijl van model </a:t>
            </a:r>
            <a:br>
              <a:rPr lang="nl-NL"/>
            </a:br>
            <a:r>
              <a:rPr lang="nl-NL"/>
              <a:t>bewerken</a:t>
            </a:r>
            <a:endParaRPr lang="en-US"/>
          </a:p>
        </p:txBody>
      </p:sp>
      <p:sp>
        <p:nvSpPr>
          <p:cNvPr id="3" name="Text Placeholder 2"/>
          <p:cNvSpPr>
            <a:spLocks noGrp="1"/>
          </p:cNvSpPr>
          <p:nvPr>
            <p:ph type="body" idx="1"/>
          </p:nvPr>
        </p:nvSpPr>
        <p:spPr>
          <a:xfrm>
            <a:off x="1872000" y="1369219"/>
            <a:ext cx="5543546" cy="3096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20000" y="4752000"/>
            <a:ext cx="1080000" cy="180000"/>
          </a:xfrm>
          <a:prstGeom prst="rect">
            <a:avLst/>
          </a:prstGeom>
        </p:spPr>
        <p:txBody>
          <a:bodyPr vert="horz" lIns="0" tIns="0" rIns="0" bIns="0" rtlCol="0" anchor="t" anchorCtr="0">
            <a:noAutofit/>
          </a:bodyPr>
          <a:lstStyle>
            <a:lvl1pPr algn="r">
              <a:defRPr sz="900">
                <a:solidFill>
                  <a:schemeClr val="tx1"/>
                </a:solidFill>
              </a:defRPr>
            </a:lvl1pPr>
          </a:lstStyle>
          <a:p>
            <a:endParaRPr lang="nl-NL"/>
          </a:p>
        </p:txBody>
      </p:sp>
      <p:sp>
        <p:nvSpPr>
          <p:cNvPr id="5" name="Footer Placeholder 4"/>
          <p:cNvSpPr>
            <a:spLocks noGrp="1"/>
          </p:cNvSpPr>
          <p:nvPr>
            <p:ph type="ftr" sz="quarter" idx="3"/>
          </p:nvPr>
        </p:nvSpPr>
        <p:spPr>
          <a:xfrm>
            <a:off x="1871998" y="4752000"/>
            <a:ext cx="5543543" cy="180000"/>
          </a:xfrm>
          <a:prstGeom prst="rect">
            <a:avLst/>
          </a:prstGeom>
        </p:spPr>
        <p:txBody>
          <a:bodyPr vert="horz" lIns="0" tIns="0" rIns="0" bIns="0" rtlCol="0" anchor="t" anchorCtr="0">
            <a:noAutofit/>
          </a:bodyPr>
          <a:lstStyle>
            <a:lvl1pPr algn="l">
              <a:defRPr sz="900">
                <a:solidFill>
                  <a:schemeClr val="tx1"/>
                </a:solidFill>
              </a:defRPr>
            </a:lvl1pPr>
          </a:lstStyle>
          <a:p>
            <a:r>
              <a:rPr lang="nl-NL"/>
              <a:t>Ouderavond seksuele vorming PO</a:t>
            </a:r>
          </a:p>
        </p:txBody>
      </p:sp>
      <p:sp>
        <p:nvSpPr>
          <p:cNvPr id="6" name="Slide Number Placeholder 5"/>
          <p:cNvSpPr>
            <a:spLocks noGrp="1"/>
          </p:cNvSpPr>
          <p:nvPr>
            <p:ph type="sldNum" sz="quarter" idx="4"/>
          </p:nvPr>
        </p:nvSpPr>
        <p:spPr>
          <a:xfrm>
            <a:off x="359998" y="4752000"/>
            <a:ext cx="360000" cy="180000"/>
          </a:xfrm>
          <a:prstGeom prst="rect">
            <a:avLst/>
          </a:prstGeom>
        </p:spPr>
        <p:txBody>
          <a:bodyPr vert="horz" lIns="0" tIns="0" rIns="0" bIns="0" rtlCol="0" anchor="t" anchorCtr="0">
            <a:noAutofit/>
          </a:bodyPr>
          <a:lstStyle>
            <a:lvl1pPr algn="r">
              <a:defRPr sz="900">
                <a:solidFill>
                  <a:schemeClr val="tx1"/>
                </a:solidFill>
              </a:defRPr>
            </a:lvl1pPr>
          </a:lstStyle>
          <a:p>
            <a:fld id="{14F1411D-0280-154F-AEAC-4C20B7AA46B2}" type="slidenum">
              <a:rPr lang="nl-NL" smtClean="0"/>
              <a:pPr/>
              <a:t>‹nr.›</a:t>
            </a:fld>
            <a:endParaRPr lang="nl-NL"/>
          </a:p>
        </p:txBody>
      </p:sp>
      <p:pic>
        <p:nvPicPr>
          <p:cNvPr id="13" name="Afbeelding 12">
            <a:extLst>
              <a:ext uri="{FF2B5EF4-FFF2-40B4-BE49-F238E27FC236}">
                <a16:creationId xmlns:a16="http://schemas.microsoft.com/office/drawing/2014/main" id="{9ECD3071-B49F-334A-98C2-21A50C3C0D3E}"/>
              </a:ext>
            </a:extLst>
          </p:cNvPr>
          <p:cNvPicPr>
            <a:picLocks noChangeAspect="1"/>
          </p:cNvPicPr>
          <p:nvPr userDrawn="1"/>
        </p:nvPicPr>
        <p:blipFill>
          <a:blip r:embed="rId4"/>
          <a:stretch>
            <a:fillRect/>
          </a:stretch>
        </p:blipFill>
        <p:spPr>
          <a:xfrm>
            <a:off x="324000" y="504000"/>
            <a:ext cx="533400" cy="825500"/>
          </a:xfrm>
          <a:prstGeom prst="rect">
            <a:avLst/>
          </a:prstGeom>
        </p:spPr>
      </p:pic>
    </p:spTree>
    <p:extLst>
      <p:ext uri="{BB962C8B-B14F-4D97-AF65-F5344CB8AC3E}">
        <p14:creationId xmlns:p14="http://schemas.microsoft.com/office/powerpoint/2010/main" val="443226365"/>
      </p:ext>
    </p:extLst>
  </p:cSld>
  <p:clrMap bg1="lt1" tx1="dk1" bg2="lt2" tx2="dk2" accent1="accent1" accent2="accent2" accent3="accent3" accent4="accent4" accent5="accent5" accent6="accent6" hlink="hlink" folHlink="folHlink"/>
  <p:sldLayoutIdLst>
    <p:sldLayoutId id="2147483686" r:id="rId1"/>
    <p:sldLayoutId id="2147483692" r:id="rId2"/>
  </p:sldLayoutIdLst>
  <p:hf hdr="0" dt="0"/>
  <p:txStyles>
    <p:titleStyle>
      <a:lvl1pPr algn="l" defTabSz="6858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18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1pPr>
      <a:lvl2pPr marL="36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2pPr>
      <a:lvl3pPr marL="54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3pPr>
      <a:lvl4pPr marL="72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4pPr>
      <a:lvl5pPr marL="90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2000" y="540001"/>
            <a:ext cx="5543549" cy="612000"/>
          </a:xfrm>
          <a:prstGeom prst="rect">
            <a:avLst/>
          </a:prstGeom>
        </p:spPr>
        <p:txBody>
          <a:bodyPr vert="horz" lIns="0" tIns="0" rIns="0" bIns="0" rtlCol="0" anchor="t" anchorCtr="0">
            <a:noAutofit/>
          </a:bodyPr>
          <a:lstStyle/>
          <a:p>
            <a:r>
              <a:rPr lang="nl-NL"/>
              <a:t>Titelstijl van model </a:t>
            </a:r>
            <a:br>
              <a:rPr lang="nl-NL"/>
            </a:br>
            <a:r>
              <a:rPr lang="nl-NL"/>
              <a:t>bewerken</a:t>
            </a:r>
            <a:endParaRPr lang="en-US"/>
          </a:p>
        </p:txBody>
      </p:sp>
      <p:sp>
        <p:nvSpPr>
          <p:cNvPr id="3" name="Text Placeholder 2"/>
          <p:cNvSpPr>
            <a:spLocks noGrp="1"/>
          </p:cNvSpPr>
          <p:nvPr>
            <p:ph type="body" idx="1"/>
          </p:nvPr>
        </p:nvSpPr>
        <p:spPr>
          <a:xfrm>
            <a:off x="1872000" y="1369219"/>
            <a:ext cx="5543546" cy="3096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20000" y="4752000"/>
            <a:ext cx="1080000" cy="180000"/>
          </a:xfrm>
          <a:prstGeom prst="rect">
            <a:avLst/>
          </a:prstGeom>
        </p:spPr>
        <p:txBody>
          <a:bodyPr vert="horz" lIns="0" tIns="0" rIns="0" bIns="0" rtlCol="0" anchor="t" anchorCtr="0">
            <a:noAutofit/>
          </a:bodyPr>
          <a:lstStyle>
            <a:lvl1pPr algn="r">
              <a:defRPr sz="900">
                <a:solidFill>
                  <a:schemeClr val="tx1"/>
                </a:solidFill>
              </a:defRPr>
            </a:lvl1pPr>
          </a:lstStyle>
          <a:p>
            <a:endParaRPr lang="nl-NL"/>
          </a:p>
        </p:txBody>
      </p:sp>
      <p:sp>
        <p:nvSpPr>
          <p:cNvPr id="5" name="Footer Placeholder 4"/>
          <p:cNvSpPr>
            <a:spLocks noGrp="1"/>
          </p:cNvSpPr>
          <p:nvPr>
            <p:ph type="ftr" sz="quarter" idx="3"/>
          </p:nvPr>
        </p:nvSpPr>
        <p:spPr>
          <a:xfrm>
            <a:off x="1871998" y="4752000"/>
            <a:ext cx="5543543" cy="180000"/>
          </a:xfrm>
          <a:prstGeom prst="rect">
            <a:avLst/>
          </a:prstGeom>
        </p:spPr>
        <p:txBody>
          <a:bodyPr vert="horz" lIns="0" tIns="0" rIns="0" bIns="0" rtlCol="0" anchor="t" anchorCtr="0">
            <a:noAutofit/>
          </a:bodyPr>
          <a:lstStyle>
            <a:lvl1pPr algn="l">
              <a:defRPr sz="900">
                <a:solidFill>
                  <a:schemeClr val="tx1"/>
                </a:solidFill>
              </a:defRPr>
            </a:lvl1pPr>
          </a:lstStyle>
          <a:p>
            <a:r>
              <a:rPr lang="nl-NL"/>
              <a:t>Ouderavond seksuele vorming PO</a:t>
            </a:r>
          </a:p>
        </p:txBody>
      </p:sp>
      <p:sp>
        <p:nvSpPr>
          <p:cNvPr id="6" name="Slide Number Placeholder 5"/>
          <p:cNvSpPr>
            <a:spLocks noGrp="1"/>
          </p:cNvSpPr>
          <p:nvPr>
            <p:ph type="sldNum" sz="quarter" idx="4"/>
          </p:nvPr>
        </p:nvSpPr>
        <p:spPr>
          <a:xfrm>
            <a:off x="359998" y="4752000"/>
            <a:ext cx="360000" cy="180000"/>
          </a:xfrm>
          <a:prstGeom prst="rect">
            <a:avLst/>
          </a:prstGeom>
        </p:spPr>
        <p:txBody>
          <a:bodyPr vert="horz" lIns="0" tIns="0" rIns="0" bIns="0" rtlCol="0" anchor="t" anchorCtr="0">
            <a:noAutofit/>
          </a:bodyPr>
          <a:lstStyle>
            <a:lvl1pPr algn="r">
              <a:defRPr sz="900">
                <a:solidFill>
                  <a:schemeClr val="tx1"/>
                </a:solidFill>
              </a:defRPr>
            </a:lvl1pPr>
          </a:lstStyle>
          <a:p>
            <a:fld id="{14F1411D-0280-154F-AEAC-4C20B7AA46B2}" type="slidenum">
              <a:rPr lang="nl-NL" smtClean="0"/>
              <a:pPr/>
              <a:t>‹nr.›</a:t>
            </a:fld>
            <a:endParaRPr lang="nl-NL"/>
          </a:p>
        </p:txBody>
      </p:sp>
      <p:pic>
        <p:nvPicPr>
          <p:cNvPr id="13" name="Afbeelding 12">
            <a:extLst>
              <a:ext uri="{FF2B5EF4-FFF2-40B4-BE49-F238E27FC236}">
                <a16:creationId xmlns:a16="http://schemas.microsoft.com/office/drawing/2014/main" id="{9ECD3071-B49F-334A-98C2-21A50C3C0D3E}"/>
              </a:ext>
            </a:extLst>
          </p:cNvPr>
          <p:cNvPicPr>
            <a:picLocks noChangeAspect="1"/>
          </p:cNvPicPr>
          <p:nvPr userDrawn="1"/>
        </p:nvPicPr>
        <p:blipFill>
          <a:blip r:embed="rId4"/>
          <a:stretch>
            <a:fillRect/>
          </a:stretch>
        </p:blipFill>
        <p:spPr>
          <a:xfrm>
            <a:off x="324000" y="504000"/>
            <a:ext cx="533400" cy="825500"/>
          </a:xfrm>
          <a:prstGeom prst="rect">
            <a:avLst/>
          </a:prstGeom>
        </p:spPr>
      </p:pic>
    </p:spTree>
    <p:extLst>
      <p:ext uri="{BB962C8B-B14F-4D97-AF65-F5344CB8AC3E}">
        <p14:creationId xmlns:p14="http://schemas.microsoft.com/office/powerpoint/2010/main" val="4128695584"/>
      </p:ext>
    </p:extLst>
  </p:cSld>
  <p:clrMap bg1="lt1" tx1="dk1" bg2="lt2" tx2="dk2" accent1="accent1" accent2="accent2" accent3="accent3" accent4="accent4" accent5="accent5" accent6="accent6" hlink="hlink" folHlink="folHlink"/>
  <p:sldLayoutIdLst>
    <p:sldLayoutId id="2147483694" r:id="rId1"/>
    <p:sldLayoutId id="2147483695" r:id="rId2"/>
  </p:sldLayoutIdLst>
  <p:hf hdr="0" dt="0"/>
  <p:txStyles>
    <p:titleStyle>
      <a:lvl1pPr algn="l" defTabSz="6858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18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1pPr>
      <a:lvl2pPr marL="36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2pPr>
      <a:lvl3pPr marL="54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3pPr>
      <a:lvl4pPr marL="72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4pPr>
      <a:lvl5pPr marL="90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2000" y="540001"/>
            <a:ext cx="5543549" cy="612000"/>
          </a:xfrm>
          <a:prstGeom prst="rect">
            <a:avLst/>
          </a:prstGeom>
        </p:spPr>
        <p:txBody>
          <a:bodyPr vert="horz" lIns="0" tIns="0" rIns="0" bIns="0" rtlCol="0" anchor="t" anchorCtr="0">
            <a:noAutofit/>
          </a:bodyPr>
          <a:lstStyle/>
          <a:p>
            <a:r>
              <a:rPr lang="nl-NL"/>
              <a:t>Titelstijl van model </a:t>
            </a:r>
            <a:br>
              <a:rPr lang="nl-NL"/>
            </a:br>
            <a:r>
              <a:rPr lang="nl-NL"/>
              <a:t>bewerken</a:t>
            </a:r>
            <a:endParaRPr lang="en-US"/>
          </a:p>
        </p:txBody>
      </p:sp>
      <p:sp>
        <p:nvSpPr>
          <p:cNvPr id="3" name="Text Placeholder 2"/>
          <p:cNvSpPr>
            <a:spLocks noGrp="1"/>
          </p:cNvSpPr>
          <p:nvPr>
            <p:ph type="body" idx="1"/>
          </p:nvPr>
        </p:nvSpPr>
        <p:spPr>
          <a:xfrm>
            <a:off x="1872000" y="1369219"/>
            <a:ext cx="5543546" cy="3096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20000" y="4752000"/>
            <a:ext cx="1080000" cy="180000"/>
          </a:xfrm>
          <a:prstGeom prst="rect">
            <a:avLst/>
          </a:prstGeom>
        </p:spPr>
        <p:txBody>
          <a:bodyPr vert="horz" lIns="0" tIns="0" rIns="0" bIns="0" rtlCol="0" anchor="t" anchorCtr="0">
            <a:noAutofit/>
          </a:bodyPr>
          <a:lstStyle>
            <a:lvl1pPr algn="r">
              <a:defRPr sz="900">
                <a:solidFill>
                  <a:schemeClr val="tx1"/>
                </a:solidFill>
              </a:defRPr>
            </a:lvl1pPr>
          </a:lstStyle>
          <a:p>
            <a:endParaRPr lang="nl-NL"/>
          </a:p>
        </p:txBody>
      </p:sp>
      <p:sp>
        <p:nvSpPr>
          <p:cNvPr id="5" name="Footer Placeholder 4"/>
          <p:cNvSpPr>
            <a:spLocks noGrp="1"/>
          </p:cNvSpPr>
          <p:nvPr>
            <p:ph type="ftr" sz="quarter" idx="3"/>
          </p:nvPr>
        </p:nvSpPr>
        <p:spPr>
          <a:xfrm>
            <a:off x="1871998" y="4752000"/>
            <a:ext cx="5543543" cy="180000"/>
          </a:xfrm>
          <a:prstGeom prst="rect">
            <a:avLst/>
          </a:prstGeom>
        </p:spPr>
        <p:txBody>
          <a:bodyPr vert="horz" lIns="0" tIns="0" rIns="0" bIns="0" rtlCol="0" anchor="t" anchorCtr="0">
            <a:noAutofit/>
          </a:bodyPr>
          <a:lstStyle>
            <a:lvl1pPr algn="l">
              <a:defRPr sz="900">
                <a:solidFill>
                  <a:schemeClr val="tx1"/>
                </a:solidFill>
              </a:defRPr>
            </a:lvl1pPr>
          </a:lstStyle>
          <a:p>
            <a:r>
              <a:rPr lang="nl-NL"/>
              <a:t>Ouderavond seksuele vorming PO</a:t>
            </a:r>
          </a:p>
        </p:txBody>
      </p:sp>
      <p:sp>
        <p:nvSpPr>
          <p:cNvPr id="6" name="Slide Number Placeholder 5"/>
          <p:cNvSpPr>
            <a:spLocks noGrp="1"/>
          </p:cNvSpPr>
          <p:nvPr>
            <p:ph type="sldNum" sz="quarter" idx="4"/>
          </p:nvPr>
        </p:nvSpPr>
        <p:spPr>
          <a:xfrm>
            <a:off x="359998" y="4752000"/>
            <a:ext cx="360000" cy="180000"/>
          </a:xfrm>
          <a:prstGeom prst="rect">
            <a:avLst/>
          </a:prstGeom>
        </p:spPr>
        <p:txBody>
          <a:bodyPr vert="horz" lIns="0" tIns="0" rIns="0" bIns="0" rtlCol="0" anchor="t" anchorCtr="0">
            <a:noAutofit/>
          </a:bodyPr>
          <a:lstStyle>
            <a:lvl1pPr algn="r">
              <a:defRPr sz="900">
                <a:solidFill>
                  <a:schemeClr val="tx1"/>
                </a:solidFill>
              </a:defRPr>
            </a:lvl1pPr>
          </a:lstStyle>
          <a:p>
            <a:fld id="{14F1411D-0280-154F-AEAC-4C20B7AA46B2}" type="slidenum">
              <a:rPr lang="nl-NL" smtClean="0"/>
              <a:pPr/>
              <a:t>‹nr.›</a:t>
            </a:fld>
            <a:endParaRPr lang="nl-NL"/>
          </a:p>
        </p:txBody>
      </p:sp>
      <p:pic>
        <p:nvPicPr>
          <p:cNvPr id="13" name="Afbeelding 12">
            <a:extLst>
              <a:ext uri="{FF2B5EF4-FFF2-40B4-BE49-F238E27FC236}">
                <a16:creationId xmlns:a16="http://schemas.microsoft.com/office/drawing/2014/main" id="{9ECD3071-B49F-334A-98C2-21A50C3C0D3E}"/>
              </a:ext>
            </a:extLst>
          </p:cNvPr>
          <p:cNvPicPr>
            <a:picLocks noChangeAspect="1"/>
          </p:cNvPicPr>
          <p:nvPr userDrawn="1"/>
        </p:nvPicPr>
        <p:blipFill>
          <a:blip r:embed="rId4"/>
          <a:stretch>
            <a:fillRect/>
          </a:stretch>
        </p:blipFill>
        <p:spPr>
          <a:xfrm>
            <a:off x="324000" y="504000"/>
            <a:ext cx="533400" cy="825500"/>
          </a:xfrm>
          <a:prstGeom prst="rect">
            <a:avLst/>
          </a:prstGeom>
        </p:spPr>
      </p:pic>
    </p:spTree>
    <p:extLst>
      <p:ext uri="{BB962C8B-B14F-4D97-AF65-F5344CB8AC3E}">
        <p14:creationId xmlns:p14="http://schemas.microsoft.com/office/powerpoint/2010/main" val="3443784270"/>
      </p:ext>
    </p:extLst>
  </p:cSld>
  <p:clrMap bg1="lt1" tx1="dk1" bg2="lt2" tx2="dk2" accent1="accent1" accent2="accent2" accent3="accent3" accent4="accent4" accent5="accent5" accent6="accent6" hlink="hlink" folHlink="folHlink"/>
  <p:sldLayoutIdLst>
    <p:sldLayoutId id="2147483697" r:id="rId1"/>
    <p:sldLayoutId id="2147483698" r:id="rId2"/>
  </p:sldLayoutIdLst>
  <p:hf hdr="0" dt="0"/>
  <p:txStyles>
    <p:titleStyle>
      <a:lvl1pPr algn="l" defTabSz="6858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18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1pPr>
      <a:lvl2pPr marL="36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2pPr>
      <a:lvl3pPr marL="54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3pPr>
      <a:lvl4pPr marL="72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4pPr>
      <a:lvl5pPr marL="90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2000" y="540001"/>
            <a:ext cx="5543549" cy="612000"/>
          </a:xfrm>
          <a:prstGeom prst="rect">
            <a:avLst/>
          </a:prstGeom>
        </p:spPr>
        <p:txBody>
          <a:bodyPr vert="horz" lIns="0" tIns="0" rIns="0" bIns="0" rtlCol="0" anchor="t" anchorCtr="0">
            <a:noAutofit/>
          </a:bodyPr>
          <a:lstStyle/>
          <a:p>
            <a:r>
              <a:rPr lang="nl-NL"/>
              <a:t>Titelstijl van model </a:t>
            </a:r>
            <a:br>
              <a:rPr lang="nl-NL"/>
            </a:br>
            <a:r>
              <a:rPr lang="nl-NL"/>
              <a:t>bewerken</a:t>
            </a:r>
            <a:endParaRPr lang="en-US"/>
          </a:p>
        </p:txBody>
      </p:sp>
      <p:sp>
        <p:nvSpPr>
          <p:cNvPr id="3" name="Text Placeholder 2"/>
          <p:cNvSpPr>
            <a:spLocks noGrp="1"/>
          </p:cNvSpPr>
          <p:nvPr>
            <p:ph type="body" idx="1"/>
          </p:nvPr>
        </p:nvSpPr>
        <p:spPr>
          <a:xfrm>
            <a:off x="1872000" y="1369219"/>
            <a:ext cx="5543546" cy="3096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20000" y="4752000"/>
            <a:ext cx="1080000" cy="180000"/>
          </a:xfrm>
          <a:prstGeom prst="rect">
            <a:avLst/>
          </a:prstGeom>
        </p:spPr>
        <p:txBody>
          <a:bodyPr vert="horz" lIns="0" tIns="0" rIns="0" bIns="0" rtlCol="0" anchor="t" anchorCtr="0">
            <a:noAutofit/>
          </a:bodyPr>
          <a:lstStyle>
            <a:lvl1pPr algn="r">
              <a:defRPr sz="900">
                <a:solidFill>
                  <a:schemeClr val="tx1"/>
                </a:solidFill>
              </a:defRPr>
            </a:lvl1pPr>
          </a:lstStyle>
          <a:p>
            <a:endParaRPr lang="nl-NL"/>
          </a:p>
        </p:txBody>
      </p:sp>
      <p:sp>
        <p:nvSpPr>
          <p:cNvPr id="5" name="Footer Placeholder 4"/>
          <p:cNvSpPr>
            <a:spLocks noGrp="1"/>
          </p:cNvSpPr>
          <p:nvPr>
            <p:ph type="ftr" sz="quarter" idx="3"/>
          </p:nvPr>
        </p:nvSpPr>
        <p:spPr>
          <a:xfrm>
            <a:off x="1871998" y="4752000"/>
            <a:ext cx="5543543" cy="180000"/>
          </a:xfrm>
          <a:prstGeom prst="rect">
            <a:avLst/>
          </a:prstGeom>
        </p:spPr>
        <p:txBody>
          <a:bodyPr vert="horz" lIns="0" tIns="0" rIns="0" bIns="0" rtlCol="0" anchor="t" anchorCtr="0">
            <a:noAutofit/>
          </a:bodyPr>
          <a:lstStyle>
            <a:lvl1pPr algn="l">
              <a:defRPr sz="900">
                <a:solidFill>
                  <a:schemeClr val="tx1"/>
                </a:solidFill>
              </a:defRPr>
            </a:lvl1pPr>
          </a:lstStyle>
          <a:p>
            <a:r>
              <a:rPr lang="nl-NL"/>
              <a:t>Ouderavond seksuele vorming PO</a:t>
            </a:r>
          </a:p>
        </p:txBody>
      </p:sp>
      <p:sp>
        <p:nvSpPr>
          <p:cNvPr id="6" name="Slide Number Placeholder 5"/>
          <p:cNvSpPr>
            <a:spLocks noGrp="1"/>
          </p:cNvSpPr>
          <p:nvPr>
            <p:ph type="sldNum" sz="quarter" idx="4"/>
          </p:nvPr>
        </p:nvSpPr>
        <p:spPr>
          <a:xfrm>
            <a:off x="359998" y="4752000"/>
            <a:ext cx="360000" cy="180000"/>
          </a:xfrm>
          <a:prstGeom prst="rect">
            <a:avLst/>
          </a:prstGeom>
        </p:spPr>
        <p:txBody>
          <a:bodyPr vert="horz" lIns="0" tIns="0" rIns="0" bIns="0" rtlCol="0" anchor="t" anchorCtr="0">
            <a:noAutofit/>
          </a:bodyPr>
          <a:lstStyle>
            <a:lvl1pPr algn="r">
              <a:defRPr sz="900">
                <a:solidFill>
                  <a:schemeClr val="tx1"/>
                </a:solidFill>
              </a:defRPr>
            </a:lvl1pPr>
          </a:lstStyle>
          <a:p>
            <a:fld id="{14F1411D-0280-154F-AEAC-4C20B7AA46B2}" type="slidenum">
              <a:rPr lang="nl-NL" smtClean="0"/>
              <a:pPr/>
              <a:t>‹nr.›</a:t>
            </a:fld>
            <a:endParaRPr lang="nl-NL"/>
          </a:p>
        </p:txBody>
      </p:sp>
      <p:pic>
        <p:nvPicPr>
          <p:cNvPr id="13" name="Afbeelding 12">
            <a:extLst>
              <a:ext uri="{FF2B5EF4-FFF2-40B4-BE49-F238E27FC236}">
                <a16:creationId xmlns:a16="http://schemas.microsoft.com/office/drawing/2014/main" id="{9ECD3071-B49F-334A-98C2-21A50C3C0D3E}"/>
              </a:ext>
            </a:extLst>
          </p:cNvPr>
          <p:cNvPicPr>
            <a:picLocks noChangeAspect="1"/>
          </p:cNvPicPr>
          <p:nvPr userDrawn="1"/>
        </p:nvPicPr>
        <p:blipFill>
          <a:blip r:embed="rId4"/>
          <a:stretch>
            <a:fillRect/>
          </a:stretch>
        </p:blipFill>
        <p:spPr>
          <a:xfrm>
            <a:off x="324000" y="504000"/>
            <a:ext cx="533400" cy="825500"/>
          </a:xfrm>
          <a:prstGeom prst="rect">
            <a:avLst/>
          </a:prstGeom>
        </p:spPr>
      </p:pic>
    </p:spTree>
    <p:extLst>
      <p:ext uri="{BB962C8B-B14F-4D97-AF65-F5344CB8AC3E}">
        <p14:creationId xmlns:p14="http://schemas.microsoft.com/office/powerpoint/2010/main" val="1021474276"/>
      </p:ext>
    </p:extLst>
  </p:cSld>
  <p:clrMap bg1="lt1" tx1="dk1" bg2="lt2" tx2="dk2" accent1="accent1" accent2="accent2" accent3="accent3" accent4="accent4" accent5="accent5" accent6="accent6" hlink="hlink" folHlink="folHlink"/>
  <p:sldLayoutIdLst>
    <p:sldLayoutId id="2147483700" r:id="rId1"/>
    <p:sldLayoutId id="2147483701" r:id="rId2"/>
  </p:sldLayoutIdLst>
  <p:hf hdr="0" dt="0"/>
  <p:txStyles>
    <p:titleStyle>
      <a:lvl1pPr algn="l" defTabSz="6858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18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1pPr>
      <a:lvl2pPr marL="36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2pPr>
      <a:lvl3pPr marL="54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3pPr>
      <a:lvl4pPr marL="72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4pPr>
      <a:lvl5pPr marL="90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2000" y="540001"/>
            <a:ext cx="5543549" cy="612000"/>
          </a:xfrm>
          <a:prstGeom prst="rect">
            <a:avLst/>
          </a:prstGeom>
        </p:spPr>
        <p:txBody>
          <a:bodyPr vert="horz" lIns="0" tIns="0" rIns="0" bIns="0" rtlCol="0" anchor="t" anchorCtr="0">
            <a:noAutofit/>
          </a:bodyPr>
          <a:lstStyle/>
          <a:p>
            <a:r>
              <a:rPr lang="nl-NL"/>
              <a:t>Titelstijl van model </a:t>
            </a:r>
            <a:br>
              <a:rPr lang="nl-NL"/>
            </a:br>
            <a:r>
              <a:rPr lang="nl-NL"/>
              <a:t>bewerken</a:t>
            </a:r>
            <a:endParaRPr lang="en-US"/>
          </a:p>
        </p:txBody>
      </p:sp>
      <p:sp>
        <p:nvSpPr>
          <p:cNvPr id="3" name="Text Placeholder 2"/>
          <p:cNvSpPr>
            <a:spLocks noGrp="1"/>
          </p:cNvSpPr>
          <p:nvPr>
            <p:ph type="body" idx="1"/>
          </p:nvPr>
        </p:nvSpPr>
        <p:spPr>
          <a:xfrm>
            <a:off x="1872000" y="1369219"/>
            <a:ext cx="5543546" cy="3096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20000" y="4752000"/>
            <a:ext cx="1080000" cy="180000"/>
          </a:xfrm>
          <a:prstGeom prst="rect">
            <a:avLst/>
          </a:prstGeom>
        </p:spPr>
        <p:txBody>
          <a:bodyPr vert="horz" lIns="0" tIns="0" rIns="0" bIns="0" rtlCol="0" anchor="t" anchorCtr="0">
            <a:noAutofit/>
          </a:bodyPr>
          <a:lstStyle>
            <a:lvl1pPr algn="r">
              <a:defRPr sz="900">
                <a:solidFill>
                  <a:schemeClr val="tx1"/>
                </a:solidFill>
              </a:defRPr>
            </a:lvl1pPr>
          </a:lstStyle>
          <a:p>
            <a:endParaRPr lang="nl-NL"/>
          </a:p>
        </p:txBody>
      </p:sp>
      <p:sp>
        <p:nvSpPr>
          <p:cNvPr id="5" name="Footer Placeholder 4"/>
          <p:cNvSpPr>
            <a:spLocks noGrp="1"/>
          </p:cNvSpPr>
          <p:nvPr>
            <p:ph type="ftr" sz="quarter" idx="3"/>
          </p:nvPr>
        </p:nvSpPr>
        <p:spPr>
          <a:xfrm>
            <a:off x="1871998" y="4752000"/>
            <a:ext cx="5543543" cy="180000"/>
          </a:xfrm>
          <a:prstGeom prst="rect">
            <a:avLst/>
          </a:prstGeom>
        </p:spPr>
        <p:txBody>
          <a:bodyPr vert="horz" lIns="0" tIns="0" rIns="0" bIns="0" rtlCol="0" anchor="t" anchorCtr="0">
            <a:noAutofit/>
          </a:bodyPr>
          <a:lstStyle>
            <a:lvl1pPr algn="l">
              <a:defRPr sz="900">
                <a:solidFill>
                  <a:schemeClr val="tx1"/>
                </a:solidFill>
              </a:defRPr>
            </a:lvl1pPr>
          </a:lstStyle>
          <a:p>
            <a:r>
              <a:rPr lang="nl-NL"/>
              <a:t>Ouderavond seksuele vorming PO</a:t>
            </a:r>
          </a:p>
        </p:txBody>
      </p:sp>
      <p:sp>
        <p:nvSpPr>
          <p:cNvPr id="6" name="Slide Number Placeholder 5"/>
          <p:cNvSpPr>
            <a:spLocks noGrp="1"/>
          </p:cNvSpPr>
          <p:nvPr>
            <p:ph type="sldNum" sz="quarter" idx="4"/>
          </p:nvPr>
        </p:nvSpPr>
        <p:spPr>
          <a:xfrm>
            <a:off x="359998" y="4752000"/>
            <a:ext cx="360000" cy="180000"/>
          </a:xfrm>
          <a:prstGeom prst="rect">
            <a:avLst/>
          </a:prstGeom>
        </p:spPr>
        <p:txBody>
          <a:bodyPr vert="horz" lIns="0" tIns="0" rIns="0" bIns="0" rtlCol="0" anchor="t" anchorCtr="0">
            <a:noAutofit/>
          </a:bodyPr>
          <a:lstStyle>
            <a:lvl1pPr algn="r">
              <a:defRPr sz="900">
                <a:solidFill>
                  <a:schemeClr val="tx1"/>
                </a:solidFill>
              </a:defRPr>
            </a:lvl1pPr>
          </a:lstStyle>
          <a:p>
            <a:fld id="{14F1411D-0280-154F-AEAC-4C20B7AA46B2}" type="slidenum">
              <a:rPr lang="nl-NL" smtClean="0"/>
              <a:pPr/>
              <a:t>‹nr.›</a:t>
            </a:fld>
            <a:endParaRPr lang="nl-NL"/>
          </a:p>
        </p:txBody>
      </p:sp>
      <p:pic>
        <p:nvPicPr>
          <p:cNvPr id="13" name="Afbeelding 12">
            <a:extLst>
              <a:ext uri="{FF2B5EF4-FFF2-40B4-BE49-F238E27FC236}">
                <a16:creationId xmlns:a16="http://schemas.microsoft.com/office/drawing/2014/main" id="{9ECD3071-B49F-334A-98C2-21A50C3C0D3E}"/>
              </a:ext>
            </a:extLst>
          </p:cNvPr>
          <p:cNvPicPr>
            <a:picLocks noChangeAspect="1"/>
          </p:cNvPicPr>
          <p:nvPr userDrawn="1"/>
        </p:nvPicPr>
        <p:blipFill>
          <a:blip r:embed="rId4"/>
          <a:stretch>
            <a:fillRect/>
          </a:stretch>
        </p:blipFill>
        <p:spPr>
          <a:xfrm>
            <a:off x="324000" y="504000"/>
            <a:ext cx="533400" cy="825500"/>
          </a:xfrm>
          <a:prstGeom prst="rect">
            <a:avLst/>
          </a:prstGeom>
        </p:spPr>
      </p:pic>
    </p:spTree>
    <p:extLst>
      <p:ext uri="{BB962C8B-B14F-4D97-AF65-F5344CB8AC3E}">
        <p14:creationId xmlns:p14="http://schemas.microsoft.com/office/powerpoint/2010/main" val="2827266267"/>
      </p:ext>
    </p:extLst>
  </p:cSld>
  <p:clrMap bg1="lt1" tx1="dk1" bg2="lt2" tx2="dk2" accent1="accent1" accent2="accent2" accent3="accent3" accent4="accent4" accent5="accent5" accent6="accent6" hlink="hlink" folHlink="folHlink"/>
  <p:sldLayoutIdLst>
    <p:sldLayoutId id="2147483703" r:id="rId1"/>
    <p:sldLayoutId id="2147483704" r:id="rId2"/>
  </p:sldLayoutIdLst>
  <p:hf hdr="0" dt="0"/>
  <p:txStyles>
    <p:titleStyle>
      <a:lvl1pPr algn="l" defTabSz="6858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18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1pPr>
      <a:lvl2pPr marL="36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2pPr>
      <a:lvl3pPr marL="54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3pPr>
      <a:lvl4pPr marL="72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4pPr>
      <a:lvl5pPr marL="90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2000" y="540001"/>
            <a:ext cx="5543549" cy="612000"/>
          </a:xfrm>
          <a:prstGeom prst="rect">
            <a:avLst/>
          </a:prstGeom>
        </p:spPr>
        <p:txBody>
          <a:bodyPr vert="horz" lIns="0" tIns="0" rIns="0" bIns="0" rtlCol="0" anchor="t" anchorCtr="0">
            <a:noAutofit/>
          </a:bodyPr>
          <a:lstStyle/>
          <a:p>
            <a:r>
              <a:rPr lang="nl-NL"/>
              <a:t>Titelstijl van model </a:t>
            </a:r>
            <a:br>
              <a:rPr lang="nl-NL"/>
            </a:br>
            <a:r>
              <a:rPr lang="nl-NL"/>
              <a:t>bewerken</a:t>
            </a:r>
            <a:endParaRPr lang="en-US"/>
          </a:p>
        </p:txBody>
      </p:sp>
      <p:sp>
        <p:nvSpPr>
          <p:cNvPr id="3" name="Text Placeholder 2"/>
          <p:cNvSpPr>
            <a:spLocks noGrp="1"/>
          </p:cNvSpPr>
          <p:nvPr>
            <p:ph type="body" idx="1"/>
          </p:nvPr>
        </p:nvSpPr>
        <p:spPr>
          <a:xfrm>
            <a:off x="1872000" y="1369219"/>
            <a:ext cx="5543546" cy="3096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20000" y="4752000"/>
            <a:ext cx="1080000" cy="180000"/>
          </a:xfrm>
          <a:prstGeom prst="rect">
            <a:avLst/>
          </a:prstGeom>
        </p:spPr>
        <p:txBody>
          <a:bodyPr vert="horz" lIns="0" tIns="0" rIns="0" bIns="0" rtlCol="0" anchor="t" anchorCtr="0">
            <a:noAutofit/>
          </a:bodyPr>
          <a:lstStyle>
            <a:lvl1pPr algn="r">
              <a:defRPr sz="900">
                <a:solidFill>
                  <a:schemeClr val="tx1"/>
                </a:solidFill>
              </a:defRPr>
            </a:lvl1pPr>
          </a:lstStyle>
          <a:p>
            <a:endParaRPr lang="nl-NL"/>
          </a:p>
        </p:txBody>
      </p:sp>
      <p:sp>
        <p:nvSpPr>
          <p:cNvPr id="5" name="Footer Placeholder 4"/>
          <p:cNvSpPr>
            <a:spLocks noGrp="1"/>
          </p:cNvSpPr>
          <p:nvPr>
            <p:ph type="ftr" sz="quarter" idx="3"/>
          </p:nvPr>
        </p:nvSpPr>
        <p:spPr>
          <a:xfrm>
            <a:off x="1871998" y="4752000"/>
            <a:ext cx="5543543" cy="180000"/>
          </a:xfrm>
          <a:prstGeom prst="rect">
            <a:avLst/>
          </a:prstGeom>
        </p:spPr>
        <p:txBody>
          <a:bodyPr vert="horz" lIns="0" tIns="0" rIns="0" bIns="0" rtlCol="0" anchor="t" anchorCtr="0">
            <a:noAutofit/>
          </a:bodyPr>
          <a:lstStyle>
            <a:lvl1pPr algn="l">
              <a:defRPr sz="900">
                <a:solidFill>
                  <a:schemeClr val="tx1"/>
                </a:solidFill>
              </a:defRPr>
            </a:lvl1pPr>
          </a:lstStyle>
          <a:p>
            <a:r>
              <a:rPr lang="nl-NL"/>
              <a:t>Ouderavond seksuele vorming PO</a:t>
            </a:r>
          </a:p>
        </p:txBody>
      </p:sp>
      <p:sp>
        <p:nvSpPr>
          <p:cNvPr id="6" name="Slide Number Placeholder 5"/>
          <p:cNvSpPr>
            <a:spLocks noGrp="1"/>
          </p:cNvSpPr>
          <p:nvPr>
            <p:ph type="sldNum" sz="quarter" idx="4"/>
          </p:nvPr>
        </p:nvSpPr>
        <p:spPr>
          <a:xfrm>
            <a:off x="359998" y="4752000"/>
            <a:ext cx="360000" cy="180000"/>
          </a:xfrm>
          <a:prstGeom prst="rect">
            <a:avLst/>
          </a:prstGeom>
        </p:spPr>
        <p:txBody>
          <a:bodyPr vert="horz" lIns="0" tIns="0" rIns="0" bIns="0" rtlCol="0" anchor="t" anchorCtr="0">
            <a:noAutofit/>
          </a:bodyPr>
          <a:lstStyle>
            <a:lvl1pPr algn="r">
              <a:defRPr sz="900">
                <a:solidFill>
                  <a:schemeClr val="tx1"/>
                </a:solidFill>
              </a:defRPr>
            </a:lvl1pPr>
          </a:lstStyle>
          <a:p>
            <a:fld id="{14F1411D-0280-154F-AEAC-4C20B7AA46B2}" type="slidenum">
              <a:rPr lang="nl-NL" smtClean="0"/>
              <a:pPr/>
              <a:t>‹nr.›</a:t>
            </a:fld>
            <a:endParaRPr lang="nl-NL"/>
          </a:p>
        </p:txBody>
      </p:sp>
      <p:pic>
        <p:nvPicPr>
          <p:cNvPr id="13" name="Afbeelding 12">
            <a:extLst>
              <a:ext uri="{FF2B5EF4-FFF2-40B4-BE49-F238E27FC236}">
                <a16:creationId xmlns:a16="http://schemas.microsoft.com/office/drawing/2014/main" id="{9ECD3071-B49F-334A-98C2-21A50C3C0D3E}"/>
              </a:ext>
            </a:extLst>
          </p:cNvPr>
          <p:cNvPicPr>
            <a:picLocks noChangeAspect="1"/>
          </p:cNvPicPr>
          <p:nvPr userDrawn="1"/>
        </p:nvPicPr>
        <p:blipFill>
          <a:blip r:embed="rId4"/>
          <a:stretch>
            <a:fillRect/>
          </a:stretch>
        </p:blipFill>
        <p:spPr>
          <a:xfrm>
            <a:off x="324000" y="504000"/>
            <a:ext cx="533400" cy="825500"/>
          </a:xfrm>
          <a:prstGeom prst="rect">
            <a:avLst/>
          </a:prstGeom>
        </p:spPr>
      </p:pic>
    </p:spTree>
    <p:extLst>
      <p:ext uri="{BB962C8B-B14F-4D97-AF65-F5344CB8AC3E}">
        <p14:creationId xmlns:p14="http://schemas.microsoft.com/office/powerpoint/2010/main" val="3288476720"/>
      </p:ext>
    </p:extLst>
  </p:cSld>
  <p:clrMap bg1="lt1" tx1="dk1" bg2="lt2" tx2="dk2" accent1="accent1" accent2="accent2" accent3="accent3" accent4="accent4" accent5="accent5" accent6="accent6" hlink="hlink" folHlink="folHlink"/>
  <p:sldLayoutIdLst>
    <p:sldLayoutId id="2147483706" r:id="rId1"/>
    <p:sldLayoutId id="2147483707" r:id="rId2"/>
  </p:sldLayoutIdLst>
  <p:hf hdr="0" dt="0"/>
  <p:txStyles>
    <p:titleStyle>
      <a:lvl1pPr algn="l" defTabSz="6858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18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1pPr>
      <a:lvl2pPr marL="36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2pPr>
      <a:lvl3pPr marL="54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3pPr>
      <a:lvl4pPr marL="72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4pPr>
      <a:lvl5pPr marL="90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2000" y="540001"/>
            <a:ext cx="5543549" cy="612000"/>
          </a:xfrm>
          <a:prstGeom prst="rect">
            <a:avLst/>
          </a:prstGeom>
        </p:spPr>
        <p:txBody>
          <a:bodyPr vert="horz" lIns="0" tIns="0" rIns="0" bIns="0" rtlCol="0" anchor="t" anchorCtr="0">
            <a:noAutofit/>
          </a:bodyPr>
          <a:lstStyle/>
          <a:p>
            <a:r>
              <a:rPr lang="nl-NL"/>
              <a:t>Titelstijl van model </a:t>
            </a:r>
            <a:br>
              <a:rPr lang="nl-NL"/>
            </a:br>
            <a:r>
              <a:rPr lang="nl-NL"/>
              <a:t>bewerken</a:t>
            </a:r>
            <a:endParaRPr lang="en-US"/>
          </a:p>
        </p:txBody>
      </p:sp>
      <p:sp>
        <p:nvSpPr>
          <p:cNvPr id="3" name="Text Placeholder 2"/>
          <p:cNvSpPr>
            <a:spLocks noGrp="1"/>
          </p:cNvSpPr>
          <p:nvPr>
            <p:ph type="body" idx="1"/>
          </p:nvPr>
        </p:nvSpPr>
        <p:spPr>
          <a:xfrm>
            <a:off x="1872000" y="1369219"/>
            <a:ext cx="5543546" cy="3096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20000" y="4752000"/>
            <a:ext cx="1080000" cy="180000"/>
          </a:xfrm>
          <a:prstGeom prst="rect">
            <a:avLst/>
          </a:prstGeom>
        </p:spPr>
        <p:txBody>
          <a:bodyPr vert="horz" lIns="0" tIns="0" rIns="0" bIns="0" rtlCol="0" anchor="t" anchorCtr="0">
            <a:noAutofit/>
          </a:bodyPr>
          <a:lstStyle>
            <a:lvl1pPr algn="r">
              <a:defRPr sz="900">
                <a:solidFill>
                  <a:schemeClr val="tx1"/>
                </a:solidFill>
              </a:defRPr>
            </a:lvl1pPr>
          </a:lstStyle>
          <a:p>
            <a:endParaRPr lang="nl-NL"/>
          </a:p>
        </p:txBody>
      </p:sp>
      <p:sp>
        <p:nvSpPr>
          <p:cNvPr id="5" name="Footer Placeholder 4"/>
          <p:cNvSpPr>
            <a:spLocks noGrp="1"/>
          </p:cNvSpPr>
          <p:nvPr>
            <p:ph type="ftr" sz="quarter" idx="3"/>
          </p:nvPr>
        </p:nvSpPr>
        <p:spPr>
          <a:xfrm>
            <a:off x="1871998" y="4752000"/>
            <a:ext cx="5543543" cy="180000"/>
          </a:xfrm>
          <a:prstGeom prst="rect">
            <a:avLst/>
          </a:prstGeom>
        </p:spPr>
        <p:txBody>
          <a:bodyPr vert="horz" lIns="0" tIns="0" rIns="0" bIns="0" rtlCol="0" anchor="t" anchorCtr="0">
            <a:noAutofit/>
          </a:bodyPr>
          <a:lstStyle>
            <a:lvl1pPr algn="l">
              <a:defRPr sz="900">
                <a:solidFill>
                  <a:schemeClr val="tx1"/>
                </a:solidFill>
              </a:defRPr>
            </a:lvl1pPr>
          </a:lstStyle>
          <a:p>
            <a:r>
              <a:rPr lang="nl-NL"/>
              <a:t>Ouderavond seksuele vorming PO</a:t>
            </a:r>
          </a:p>
        </p:txBody>
      </p:sp>
      <p:sp>
        <p:nvSpPr>
          <p:cNvPr id="6" name="Slide Number Placeholder 5"/>
          <p:cNvSpPr>
            <a:spLocks noGrp="1"/>
          </p:cNvSpPr>
          <p:nvPr>
            <p:ph type="sldNum" sz="quarter" idx="4"/>
          </p:nvPr>
        </p:nvSpPr>
        <p:spPr>
          <a:xfrm>
            <a:off x="359998" y="4752000"/>
            <a:ext cx="360000" cy="180000"/>
          </a:xfrm>
          <a:prstGeom prst="rect">
            <a:avLst/>
          </a:prstGeom>
        </p:spPr>
        <p:txBody>
          <a:bodyPr vert="horz" lIns="0" tIns="0" rIns="0" bIns="0" rtlCol="0" anchor="t" anchorCtr="0">
            <a:noAutofit/>
          </a:bodyPr>
          <a:lstStyle>
            <a:lvl1pPr algn="r">
              <a:defRPr sz="900">
                <a:solidFill>
                  <a:schemeClr val="tx1"/>
                </a:solidFill>
              </a:defRPr>
            </a:lvl1pPr>
          </a:lstStyle>
          <a:p>
            <a:fld id="{14F1411D-0280-154F-AEAC-4C20B7AA46B2}" type="slidenum">
              <a:rPr lang="nl-NL" smtClean="0"/>
              <a:pPr/>
              <a:t>‹nr.›</a:t>
            </a:fld>
            <a:endParaRPr lang="nl-NL"/>
          </a:p>
        </p:txBody>
      </p:sp>
      <p:pic>
        <p:nvPicPr>
          <p:cNvPr id="13" name="Afbeelding 12">
            <a:extLst>
              <a:ext uri="{FF2B5EF4-FFF2-40B4-BE49-F238E27FC236}">
                <a16:creationId xmlns:a16="http://schemas.microsoft.com/office/drawing/2014/main" id="{9ECD3071-B49F-334A-98C2-21A50C3C0D3E}"/>
              </a:ext>
            </a:extLst>
          </p:cNvPr>
          <p:cNvPicPr>
            <a:picLocks noChangeAspect="1"/>
          </p:cNvPicPr>
          <p:nvPr userDrawn="1"/>
        </p:nvPicPr>
        <p:blipFill>
          <a:blip r:embed="rId4"/>
          <a:stretch>
            <a:fillRect/>
          </a:stretch>
        </p:blipFill>
        <p:spPr>
          <a:xfrm>
            <a:off x="324000" y="504000"/>
            <a:ext cx="533400" cy="825500"/>
          </a:xfrm>
          <a:prstGeom prst="rect">
            <a:avLst/>
          </a:prstGeom>
        </p:spPr>
      </p:pic>
    </p:spTree>
    <p:extLst>
      <p:ext uri="{BB962C8B-B14F-4D97-AF65-F5344CB8AC3E}">
        <p14:creationId xmlns:p14="http://schemas.microsoft.com/office/powerpoint/2010/main" val="3185172394"/>
      </p:ext>
    </p:extLst>
  </p:cSld>
  <p:clrMap bg1="lt1" tx1="dk1" bg2="lt2" tx2="dk2" accent1="accent1" accent2="accent2" accent3="accent3" accent4="accent4" accent5="accent5" accent6="accent6" hlink="hlink" folHlink="folHlink"/>
  <p:sldLayoutIdLst>
    <p:sldLayoutId id="2147483709" r:id="rId1"/>
    <p:sldLayoutId id="2147483710" r:id="rId2"/>
  </p:sldLayoutIdLst>
  <p:hf hdr="0" dt="0"/>
  <p:txStyles>
    <p:titleStyle>
      <a:lvl1pPr algn="l" defTabSz="6858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18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1pPr>
      <a:lvl2pPr marL="36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2pPr>
      <a:lvl3pPr marL="54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3pPr>
      <a:lvl4pPr marL="72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4pPr>
      <a:lvl5pPr marL="90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2000" y="540001"/>
            <a:ext cx="5543549" cy="612000"/>
          </a:xfrm>
          <a:prstGeom prst="rect">
            <a:avLst/>
          </a:prstGeom>
        </p:spPr>
        <p:txBody>
          <a:bodyPr vert="horz" lIns="0" tIns="0" rIns="0" bIns="0" rtlCol="0" anchor="t" anchorCtr="0">
            <a:noAutofit/>
          </a:bodyPr>
          <a:lstStyle/>
          <a:p>
            <a:r>
              <a:rPr lang="nl-NL"/>
              <a:t>Titelstijl van model </a:t>
            </a:r>
            <a:br>
              <a:rPr lang="nl-NL"/>
            </a:br>
            <a:r>
              <a:rPr lang="nl-NL"/>
              <a:t>bewerken</a:t>
            </a:r>
            <a:endParaRPr lang="en-US"/>
          </a:p>
        </p:txBody>
      </p:sp>
      <p:sp>
        <p:nvSpPr>
          <p:cNvPr id="3" name="Text Placeholder 2"/>
          <p:cNvSpPr>
            <a:spLocks noGrp="1"/>
          </p:cNvSpPr>
          <p:nvPr>
            <p:ph type="body" idx="1"/>
          </p:nvPr>
        </p:nvSpPr>
        <p:spPr>
          <a:xfrm>
            <a:off x="1872000" y="1369219"/>
            <a:ext cx="5543546" cy="3096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20000" y="4752000"/>
            <a:ext cx="1080000" cy="180000"/>
          </a:xfrm>
          <a:prstGeom prst="rect">
            <a:avLst/>
          </a:prstGeom>
        </p:spPr>
        <p:txBody>
          <a:bodyPr vert="horz" lIns="0" tIns="0" rIns="0" bIns="0" rtlCol="0" anchor="t" anchorCtr="0">
            <a:noAutofit/>
          </a:bodyPr>
          <a:lstStyle>
            <a:lvl1pPr algn="r">
              <a:defRPr sz="900">
                <a:solidFill>
                  <a:schemeClr val="tx1"/>
                </a:solidFill>
              </a:defRPr>
            </a:lvl1pPr>
          </a:lstStyle>
          <a:p>
            <a:endParaRPr lang="nl-NL"/>
          </a:p>
        </p:txBody>
      </p:sp>
      <p:sp>
        <p:nvSpPr>
          <p:cNvPr id="5" name="Footer Placeholder 4"/>
          <p:cNvSpPr>
            <a:spLocks noGrp="1"/>
          </p:cNvSpPr>
          <p:nvPr>
            <p:ph type="ftr" sz="quarter" idx="3"/>
          </p:nvPr>
        </p:nvSpPr>
        <p:spPr>
          <a:xfrm>
            <a:off x="1871998" y="4752000"/>
            <a:ext cx="5543543" cy="180000"/>
          </a:xfrm>
          <a:prstGeom prst="rect">
            <a:avLst/>
          </a:prstGeom>
        </p:spPr>
        <p:txBody>
          <a:bodyPr vert="horz" lIns="0" tIns="0" rIns="0" bIns="0" rtlCol="0" anchor="t" anchorCtr="0">
            <a:noAutofit/>
          </a:bodyPr>
          <a:lstStyle>
            <a:lvl1pPr algn="l">
              <a:defRPr sz="900">
                <a:solidFill>
                  <a:schemeClr val="tx1"/>
                </a:solidFill>
              </a:defRPr>
            </a:lvl1pPr>
          </a:lstStyle>
          <a:p>
            <a:r>
              <a:rPr lang="nl-NL"/>
              <a:t>Ouderavond seksuele vorming PO</a:t>
            </a:r>
          </a:p>
        </p:txBody>
      </p:sp>
      <p:sp>
        <p:nvSpPr>
          <p:cNvPr id="6" name="Slide Number Placeholder 5"/>
          <p:cNvSpPr>
            <a:spLocks noGrp="1"/>
          </p:cNvSpPr>
          <p:nvPr>
            <p:ph type="sldNum" sz="quarter" idx="4"/>
          </p:nvPr>
        </p:nvSpPr>
        <p:spPr>
          <a:xfrm>
            <a:off x="359998" y="4752000"/>
            <a:ext cx="360000" cy="180000"/>
          </a:xfrm>
          <a:prstGeom prst="rect">
            <a:avLst/>
          </a:prstGeom>
        </p:spPr>
        <p:txBody>
          <a:bodyPr vert="horz" lIns="0" tIns="0" rIns="0" bIns="0" rtlCol="0" anchor="t" anchorCtr="0">
            <a:noAutofit/>
          </a:bodyPr>
          <a:lstStyle>
            <a:lvl1pPr algn="r">
              <a:defRPr sz="900">
                <a:solidFill>
                  <a:schemeClr val="tx1"/>
                </a:solidFill>
              </a:defRPr>
            </a:lvl1pPr>
          </a:lstStyle>
          <a:p>
            <a:fld id="{14F1411D-0280-154F-AEAC-4C20B7AA46B2}" type="slidenum">
              <a:rPr lang="nl-NL" smtClean="0"/>
              <a:pPr/>
              <a:t>‹nr.›</a:t>
            </a:fld>
            <a:endParaRPr lang="nl-NL"/>
          </a:p>
        </p:txBody>
      </p:sp>
      <p:pic>
        <p:nvPicPr>
          <p:cNvPr id="13" name="Afbeelding 12">
            <a:extLst>
              <a:ext uri="{FF2B5EF4-FFF2-40B4-BE49-F238E27FC236}">
                <a16:creationId xmlns:a16="http://schemas.microsoft.com/office/drawing/2014/main" id="{9ECD3071-B49F-334A-98C2-21A50C3C0D3E}"/>
              </a:ext>
            </a:extLst>
          </p:cNvPr>
          <p:cNvPicPr>
            <a:picLocks noChangeAspect="1"/>
          </p:cNvPicPr>
          <p:nvPr userDrawn="1"/>
        </p:nvPicPr>
        <p:blipFill>
          <a:blip r:embed="rId4"/>
          <a:stretch>
            <a:fillRect/>
          </a:stretch>
        </p:blipFill>
        <p:spPr>
          <a:xfrm>
            <a:off x="324000" y="504000"/>
            <a:ext cx="533400" cy="825500"/>
          </a:xfrm>
          <a:prstGeom prst="rect">
            <a:avLst/>
          </a:prstGeom>
        </p:spPr>
      </p:pic>
    </p:spTree>
    <p:extLst>
      <p:ext uri="{BB962C8B-B14F-4D97-AF65-F5344CB8AC3E}">
        <p14:creationId xmlns:p14="http://schemas.microsoft.com/office/powerpoint/2010/main" val="4207645699"/>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dt="0"/>
  <p:txStyles>
    <p:titleStyle>
      <a:lvl1pPr algn="l" defTabSz="6858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18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1pPr>
      <a:lvl2pPr marL="36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2pPr>
      <a:lvl3pPr marL="54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3pPr>
      <a:lvl4pPr marL="72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4pPr>
      <a:lvl5pPr marL="90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8.png"/><Relationship Id="rId5" Type="http://schemas.openxmlformats.org/officeDocument/2006/relationships/image" Target="../media/image27.jpeg"/><Relationship Id="rId10" Type="http://schemas.openxmlformats.org/officeDocument/2006/relationships/image" Target="../media/image7.png"/><Relationship Id="rId4" Type="http://schemas.openxmlformats.org/officeDocument/2006/relationships/image" Target="../media/image26.jpe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26CE06D-2038-7046-958D-9A61B342D6ED}"/>
              </a:ext>
            </a:extLst>
          </p:cNvPr>
          <p:cNvSpPr>
            <a:spLocks noGrp="1"/>
          </p:cNvSpPr>
          <p:nvPr>
            <p:ph type="ctrTitle"/>
          </p:nvPr>
        </p:nvSpPr>
        <p:spPr>
          <a:xfrm>
            <a:off x="1873404" y="524786"/>
            <a:ext cx="7175179" cy="3651214"/>
          </a:xfrm>
        </p:spPr>
        <p:txBody>
          <a:bodyPr anchor="ctr" anchorCtr="0"/>
          <a:lstStyle/>
          <a:p>
            <a:r>
              <a:rPr lang="nl-NL" dirty="0">
                <a:solidFill>
                  <a:schemeClr val="tx1"/>
                </a:solidFill>
              </a:rPr>
              <a:t>Gezonde relaties </a:t>
            </a:r>
            <a:r>
              <a:rPr lang="nl-NL" dirty="0"/>
              <a:t>&amp;</a:t>
            </a:r>
            <a:r>
              <a:rPr lang="nl-NL" dirty="0">
                <a:solidFill>
                  <a:schemeClr val="tx1"/>
                </a:solidFill>
              </a:rPr>
              <a:t> </a:t>
            </a:r>
            <a:br>
              <a:rPr lang="nl-NL" dirty="0">
                <a:solidFill>
                  <a:schemeClr val="tx1"/>
                </a:solidFill>
              </a:rPr>
            </a:br>
            <a:r>
              <a:rPr lang="nl-NL" dirty="0">
                <a:solidFill>
                  <a:schemeClr val="tx1"/>
                </a:solidFill>
              </a:rPr>
              <a:t>seksualiteit in het basisonderwijs</a:t>
            </a:r>
          </a:p>
        </p:txBody>
      </p:sp>
      <p:grpSp>
        <p:nvGrpSpPr>
          <p:cNvPr id="2" name="Groep 1">
            <a:extLst>
              <a:ext uri="{FF2B5EF4-FFF2-40B4-BE49-F238E27FC236}">
                <a16:creationId xmlns:a16="http://schemas.microsoft.com/office/drawing/2014/main" id="{824AB038-CCB1-1DA1-9B64-3B4EC2F3DAAA}"/>
              </a:ext>
            </a:extLst>
          </p:cNvPr>
          <p:cNvGrpSpPr/>
          <p:nvPr/>
        </p:nvGrpSpPr>
        <p:grpSpPr>
          <a:xfrm>
            <a:off x="574611" y="4176000"/>
            <a:ext cx="7671736" cy="777485"/>
            <a:chOff x="574611" y="4176000"/>
            <a:chExt cx="7671736" cy="777485"/>
          </a:xfrm>
        </p:grpSpPr>
        <p:pic>
          <p:nvPicPr>
            <p:cNvPr id="4" name="Afbeelding 3" descr="Afbeelding met Lettertype, Graphics, ontwerp, logo&#10;&#10;Automatisch gegenereerde beschrijving">
              <a:extLst>
                <a:ext uri="{FF2B5EF4-FFF2-40B4-BE49-F238E27FC236}">
                  <a16:creationId xmlns:a16="http://schemas.microsoft.com/office/drawing/2014/main" id="{CFBCE427-B25A-CD24-64F2-C7AF9D749D5D}"/>
                </a:ext>
              </a:extLst>
            </p:cNvPr>
            <p:cNvPicPr>
              <a:picLocks noChangeAspect="1"/>
            </p:cNvPicPr>
            <p:nvPr/>
          </p:nvPicPr>
          <p:blipFill>
            <a:blip r:embed="rId3"/>
            <a:stretch>
              <a:fillRect/>
            </a:stretch>
          </p:blipFill>
          <p:spPr>
            <a:xfrm>
              <a:off x="574611" y="4176000"/>
              <a:ext cx="1080000" cy="777485"/>
            </a:xfrm>
            <a:prstGeom prst="rect">
              <a:avLst/>
            </a:prstGeom>
          </p:spPr>
        </p:pic>
        <p:pic>
          <p:nvPicPr>
            <p:cNvPr id="8" name="Afbeelding 7" descr="Afbeelding met Lettertype, zwart, Graphics, schermopname&#10;&#10;Automatisch gegenereerde beschrijving">
              <a:extLst>
                <a:ext uri="{FF2B5EF4-FFF2-40B4-BE49-F238E27FC236}">
                  <a16:creationId xmlns:a16="http://schemas.microsoft.com/office/drawing/2014/main" id="{CD33CD3C-12E9-A32D-33E2-7AE78B0CFF2E}"/>
                </a:ext>
              </a:extLst>
            </p:cNvPr>
            <p:cNvPicPr>
              <a:picLocks noChangeAspect="1"/>
            </p:cNvPicPr>
            <p:nvPr/>
          </p:nvPicPr>
          <p:blipFill>
            <a:blip r:embed="rId4"/>
            <a:stretch>
              <a:fillRect/>
            </a:stretch>
          </p:blipFill>
          <p:spPr>
            <a:xfrm>
              <a:off x="2518385" y="4409580"/>
              <a:ext cx="1606950" cy="543905"/>
            </a:xfrm>
            <a:prstGeom prst="rect">
              <a:avLst/>
            </a:prstGeom>
          </p:spPr>
        </p:pic>
        <p:pic>
          <p:nvPicPr>
            <p:cNvPr id="10" name="Afbeelding 9" descr="Afbeelding met Lettertype, Graphics, logo, grafische vormgeving&#10;&#10;Automatisch gegenereerde beschrijving">
              <a:extLst>
                <a:ext uri="{FF2B5EF4-FFF2-40B4-BE49-F238E27FC236}">
                  <a16:creationId xmlns:a16="http://schemas.microsoft.com/office/drawing/2014/main" id="{0D0BCBF4-7A2A-7B92-4676-0A80D3930A59}"/>
                </a:ext>
              </a:extLst>
            </p:cNvPr>
            <p:cNvPicPr>
              <a:picLocks noChangeAspect="1"/>
            </p:cNvPicPr>
            <p:nvPr/>
          </p:nvPicPr>
          <p:blipFill>
            <a:blip r:embed="rId5"/>
            <a:stretch>
              <a:fillRect/>
            </a:stretch>
          </p:blipFill>
          <p:spPr>
            <a:xfrm>
              <a:off x="4989109" y="4368587"/>
              <a:ext cx="1122947" cy="561869"/>
            </a:xfrm>
            <a:prstGeom prst="rect">
              <a:avLst/>
            </a:prstGeom>
          </p:spPr>
        </p:pic>
        <p:pic>
          <p:nvPicPr>
            <p:cNvPr id="12" name="Afbeelding 11" descr="Afbeelding met tekst, Lettertype, schermopname, ontwerp&#10;&#10;Automatisch gegenereerde beschrijving">
              <a:extLst>
                <a:ext uri="{FF2B5EF4-FFF2-40B4-BE49-F238E27FC236}">
                  <a16:creationId xmlns:a16="http://schemas.microsoft.com/office/drawing/2014/main" id="{A55A1F8E-F52C-8EA3-63C3-97E0698811E0}"/>
                </a:ext>
              </a:extLst>
            </p:cNvPr>
            <p:cNvPicPr>
              <a:picLocks noChangeAspect="1"/>
            </p:cNvPicPr>
            <p:nvPr/>
          </p:nvPicPr>
          <p:blipFill>
            <a:blip r:embed="rId6"/>
            <a:stretch>
              <a:fillRect/>
            </a:stretch>
          </p:blipFill>
          <p:spPr>
            <a:xfrm>
              <a:off x="6975830" y="4424258"/>
              <a:ext cx="1270517" cy="514547"/>
            </a:xfrm>
            <a:prstGeom prst="rect">
              <a:avLst/>
            </a:prstGeom>
          </p:spPr>
        </p:pic>
      </p:grpSp>
    </p:spTree>
    <p:extLst>
      <p:ext uri="{BB962C8B-B14F-4D97-AF65-F5344CB8AC3E}">
        <p14:creationId xmlns:p14="http://schemas.microsoft.com/office/powerpoint/2010/main" val="1347504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B729B19-9DF9-8311-2A23-B27BB56A3B43}"/>
              </a:ext>
            </a:extLst>
          </p:cNvPr>
          <p:cNvSpPr>
            <a:spLocks noGrp="1"/>
          </p:cNvSpPr>
          <p:nvPr>
            <p:ph type="sldNum" sz="quarter" idx="12"/>
          </p:nvPr>
        </p:nvSpPr>
        <p:spPr/>
        <p:txBody>
          <a:bodyPr/>
          <a:lstStyle/>
          <a:p>
            <a:fld id="{14F1411D-0280-154F-AEAC-4C20B7AA46B2}" type="slidenum">
              <a:rPr lang="nl-NL" smtClean="0"/>
              <a:pPr/>
              <a:t>10</a:t>
            </a:fld>
            <a:endParaRPr lang="nl-NL"/>
          </a:p>
        </p:txBody>
      </p:sp>
      <p:sp>
        <p:nvSpPr>
          <p:cNvPr id="7" name="Tijdelijke aanduiding voor inhoud 2">
            <a:extLst>
              <a:ext uri="{FF2B5EF4-FFF2-40B4-BE49-F238E27FC236}">
                <a16:creationId xmlns:a16="http://schemas.microsoft.com/office/drawing/2014/main" id="{0891A2F3-A77A-C18A-567E-C9E1AADD9249}"/>
              </a:ext>
            </a:extLst>
          </p:cNvPr>
          <p:cNvSpPr txBox="1">
            <a:spLocks/>
          </p:cNvSpPr>
          <p:nvPr/>
        </p:nvSpPr>
        <p:spPr>
          <a:xfrm>
            <a:off x="359997" y="792000"/>
            <a:ext cx="6761915" cy="3096000"/>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350" kern="1200">
                <a:solidFill>
                  <a:schemeClr val="bg1"/>
                </a:solidFill>
                <a:latin typeface="+mn-lt"/>
                <a:ea typeface="+mn-ea"/>
                <a:cs typeface="+mn-cs"/>
              </a:defRPr>
            </a:lvl1pPr>
            <a:lvl2pPr marL="342900" indent="0" algn="ctr" defTabSz="685800" rtl="0" eaLnBrk="1" latinLnBrk="0" hangingPunct="1">
              <a:lnSpc>
                <a:spcPct val="120000"/>
              </a:lnSpc>
              <a:spcBef>
                <a:spcPts val="0"/>
              </a:spcBef>
              <a:spcAft>
                <a:spcPts val="60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120000"/>
              </a:lnSpc>
              <a:spcBef>
                <a:spcPts val="0"/>
              </a:spcBef>
              <a:spcAft>
                <a:spcPts val="60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12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2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buFont typeface="Arial" panose="020B0604020202020204" pitchFamily="34" charset="0"/>
              <a:buChar char="•"/>
            </a:pPr>
            <a:r>
              <a:rPr lang="nl-NL" sz="1800" dirty="0">
                <a:solidFill>
                  <a:schemeClr val="tx1"/>
                </a:solidFill>
              </a:rPr>
              <a:t>Leren dat ze een meisje of jongetje zijn.</a:t>
            </a:r>
          </a:p>
          <a:p>
            <a:pPr marL="285750" indent="-285750">
              <a:buFont typeface="Arial" panose="020B0604020202020204" pitchFamily="34" charset="0"/>
              <a:buChar char="•"/>
            </a:pPr>
            <a:r>
              <a:rPr lang="nl-NL" sz="1800" dirty="0">
                <a:solidFill>
                  <a:schemeClr val="tx1"/>
                </a:solidFill>
              </a:rPr>
              <a:t>Zijn nieuwsgierig naar eigen lichaam en eigen geslachtsdeel.</a:t>
            </a:r>
          </a:p>
          <a:p>
            <a:pPr marL="285750" indent="-285750">
              <a:buFont typeface="Arial" panose="020B0604020202020204" pitchFamily="34" charset="0"/>
              <a:buChar char="•"/>
            </a:pPr>
            <a:r>
              <a:rPr lang="nl-NL" sz="1800" dirty="0">
                <a:solidFill>
                  <a:schemeClr val="tx1"/>
                </a:solidFill>
              </a:rPr>
              <a:t>Raken het bewust en soms vaak aan.</a:t>
            </a:r>
          </a:p>
          <a:p>
            <a:pPr marL="285750" indent="-285750">
              <a:buFont typeface="Arial" panose="020B0604020202020204" pitchFamily="34" charset="0"/>
              <a:buChar char="•"/>
            </a:pPr>
            <a:r>
              <a:rPr lang="nl-NL" sz="1800" dirty="0">
                <a:solidFill>
                  <a:schemeClr val="tx1"/>
                </a:solidFill>
              </a:rPr>
              <a:t>Zijn nieuwsgierig naar het verschil tussen meisjes en jongetjes.</a:t>
            </a:r>
          </a:p>
          <a:p>
            <a:pPr marL="285750" indent="-285750">
              <a:buFont typeface="Arial" panose="020B0604020202020204" pitchFamily="34" charset="0"/>
              <a:buChar char="•"/>
            </a:pPr>
            <a:r>
              <a:rPr lang="nl-NL" sz="1800" dirty="0">
                <a:solidFill>
                  <a:schemeClr val="tx1"/>
                </a:solidFill>
              </a:rPr>
              <a:t>Kijken naar het geslachtsdeel van anderen en willen het soms ook aanraken.</a:t>
            </a:r>
          </a:p>
        </p:txBody>
      </p:sp>
      <p:sp>
        <p:nvSpPr>
          <p:cNvPr id="3" name="Titel 1">
            <a:extLst>
              <a:ext uri="{FF2B5EF4-FFF2-40B4-BE49-F238E27FC236}">
                <a16:creationId xmlns:a16="http://schemas.microsoft.com/office/drawing/2014/main" id="{FAFEE36E-6CAB-E4A8-2BA7-8965E38BA80F}"/>
              </a:ext>
            </a:extLst>
          </p:cNvPr>
          <p:cNvSpPr txBox="1">
            <a:spLocks/>
          </p:cNvSpPr>
          <p:nvPr/>
        </p:nvSpPr>
        <p:spPr>
          <a:xfrm>
            <a:off x="360000" y="241236"/>
            <a:ext cx="5543549" cy="5805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400" kern="1200">
                <a:solidFill>
                  <a:schemeClr val="bg1"/>
                </a:solidFill>
                <a:latin typeface="+mj-lt"/>
                <a:ea typeface="+mj-ea"/>
                <a:cs typeface="+mj-cs"/>
              </a:defRPr>
            </a:lvl1pPr>
          </a:lstStyle>
          <a:p>
            <a:r>
              <a:rPr lang="nl-NL" sz="2000" b="1" dirty="0">
                <a:solidFill>
                  <a:schemeClr val="tx1"/>
                </a:solidFill>
              </a:rPr>
              <a:t>Peuters 2-3 jaar</a:t>
            </a:r>
          </a:p>
        </p:txBody>
      </p:sp>
      <p:sp>
        <p:nvSpPr>
          <p:cNvPr id="11" name="Tijdelijke aanduiding voor voettekst 4">
            <a:extLst>
              <a:ext uri="{FF2B5EF4-FFF2-40B4-BE49-F238E27FC236}">
                <a16:creationId xmlns:a16="http://schemas.microsoft.com/office/drawing/2014/main" id="{FB4617C5-F419-5572-4437-885DB6FB0EA0}"/>
              </a:ext>
            </a:extLst>
          </p:cNvPr>
          <p:cNvSpPr txBox="1">
            <a:spLocks/>
          </p:cNvSpPr>
          <p:nvPr/>
        </p:nvSpPr>
        <p:spPr>
          <a:xfrm>
            <a:off x="572432" y="4714830"/>
            <a:ext cx="6753902" cy="251180"/>
          </a:xfrm>
          <a:prstGeom prst="rect">
            <a:avLst/>
          </a:prstGeom>
        </p:spPr>
        <p:txBody>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nl-NL" sz="900" dirty="0"/>
              <a:t>Ouderavond | Peuters 2-3 jaar | 2024</a:t>
            </a:r>
          </a:p>
        </p:txBody>
      </p:sp>
      <p:pic>
        <p:nvPicPr>
          <p:cNvPr id="8" name="Graphic 7">
            <a:extLst>
              <a:ext uri="{FF2B5EF4-FFF2-40B4-BE49-F238E27FC236}">
                <a16:creationId xmlns:a16="http://schemas.microsoft.com/office/drawing/2014/main" id="{F5D726B3-EB43-E81B-2C08-863D337FBF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87761" y="2691243"/>
            <a:ext cx="2445575" cy="2032166"/>
          </a:xfrm>
          <a:prstGeom prst="rect">
            <a:avLst/>
          </a:prstGeom>
        </p:spPr>
      </p:pic>
    </p:spTree>
    <p:extLst>
      <p:ext uri="{BB962C8B-B14F-4D97-AF65-F5344CB8AC3E}">
        <p14:creationId xmlns:p14="http://schemas.microsoft.com/office/powerpoint/2010/main" val="2138171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B729B19-9DF9-8311-2A23-B27BB56A3B43}"/>
              </a:ext>
            </a:extLst>
          </p:cNvPr>
          <p:cNvSpPr>
            <a:spLocks noGrp="1"/>
          </p:cNvSpPr>
          <p:nvPr>
            <p:ph type="sldNum" sz="quarter" idx="12"/>
          </p:nvPr>
        </p:nvSpPr>
        <p:spPr/>
        <p:txBody>
          <a:bodyPr/>
          <a:lstStyle/>
          <a:p>
            <a:fld id="{14F1411D-0280-154F-AEAC-4C20B7AA46B2}" type="slidenum">
              <a:rPr lang="nl-NL" smtClean="0"/>
              <a:pPr/>
              <a:t>11</a:t>
            </a:fld>
            <a:endParaRPr lang="nl-NL"/>
          </a:p>
        </p:txBody>
      </p:sp>
      <p:sp>
        <p:nvSpPr>
          <p:cNvPr id="7" name="Tijdelijke aanduiding voor inhoud 2">
            <a:extLst>
              <a:ext uri="{FF2B5EF4-FFF2-40B4-BE49-F238E27FC236}">
                <a16:creationId xmlns:a16="http://schemas.microsoft.com/office/drawing/2014/main" id="{0891A2F3-A77A-C18A-567E-C9E1AADD9249}"/>
              </a:ext>
            </a:extLst>
          </p:cNvPr>
          <p:cNvSpPr txBox="1">
            <a:spLocks/>
          </p:cNvSpPr>
          <p:nvPr/>
        </p:nvSpPr>
        <p:spPr>
          <a:xfrm>
            <a:off x="359997" y="792000"/>
            <a:ext cx="6761915" cy="3096000"/>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350" kern="1200">
                <a:solidFill>
                  <a:schemeClr val="bg1"/>
                </a:solidFill>
                <a:latin typeface="+mn-lt"/>
                <a:ea typeface="+mn-ea"/>
                <a:cs typeface="+mn-cs"/>
              </a:defRPr>
            </a:lvl1pPr>
            <a:lvl2pPr marL="342900" indent="0" algn="ctr" defTabSz="685800" rtl="0" eaLnBrk="1" latinLnBrk="0" hangingPunct="1">
              <a:lnSpc>
                <a:spcPct val="120000"/>
              </a:lnSpc>
              <a:spcBef>
                <a:spcPts val="0"/>
              </a:spcBef>
              <a:spcAft>
                <a:spcPts val="60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120000"/>
              </a:lnSpc>
              <a:spcBef>
                <a:spcPts val="0"/>
              </a:spcBef>
              <a:spcAft>
                <a:spcPts val="60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12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2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buFont typeface="Arial" panose="020B0604020202020204" pitchFamily="34" charset="0"/>
              <a:buChar char="•"/>
            </a:pPr>
            <a:r>
              <a:rPr lang="nl-NL" sz="1800" dirty="0">
                <a:solidFill>
                  <a:schemeClr val="tx1"/>
                </a:solidFill>
              </a:rPr>
              <a:t>Leren regels.</a:t>
            </a:r>
          </a:p>
          <a:p>
            <a:pPr marL="285750" indent="-285750">
              <a:buFont typeface="Arial" panose="020B0604020202020204" pitchFamily="34" charset="0"/>
              <a:buChar char="•"/>
            </a:pPr>
            <a:r>
              <a:rPr lang="nl-NL" sz="1800" dirty="0">
                <a:solidFill>
                  <a:schemeClr val="tx1"/>
                </a:solidFill>
              </a:rPr>
              <a:t>Ontdekken elkaars lichaam door spelletjes, als doktertje spelen.</a:t>
            </a:r>
          </a:p>
          <a:p>
            <a:pPr marL="285750" indent="-285750">
              <a:buFont typeface="Arial" panose="020B0604020202020204" pitchFamily="34" charset="0"/>
              <a:buChar char="•"/>
            </a:pPr>
            <a:r>
              <a:rPr lang="nl-NL" sz="1800" dirty="0">
                <a:solidFill>
                  <a:schemeClr val="tx1"/>
                </a:solidFill>
              </a:rPr>
              <a:t>Zijn nieuwsgierig naar de voortplanting.</a:t>
            </a:r>
          </a:p>
          <a:p>
            <a:pPr marL="285750" indent="-285750">
              <a:buFont typeface="Arial" panose="020B0604020202020204" pitchFamily="34" charset="0"/>
              <a:buChar char="•"/>
            </a:pPr>
            <a:r>
              <a:rPr lang="nl-NL" sz="1800" dirty="0">
                <a:solidFill>
                  <a:schemeClr val="tx1"/>
                </a:solidFill>
              </a:rPr>
              <a:t>Ontwikkelen rolpatronen.</a:t>
            </a:r>
          </a:p>
          <a:p>
            <a:pPr marL="285750" indent="-285750">
              <a:buFont typeface="Arial" panose="020B0604020202020204" pitchFamily="34" charset="0"/>
              <a:buChar char="•"/>
            </a:pPr>
            <a:r>
              <a:rPr lang="nl-NL" sz="1800" dirty="0">
                <a:solidFill>
                  <a:schemeClr val="tx1"/>
                </a:solidFill>
              </a:rPr>
              <a:t>Vriendschappen.</a:t>
            </a:r>
          </a:p>
        </p:txBody>
      </p:sp>
      <p:sp>
        <p:nvSpPr>
          <p:cNvPr id="3" name="Titel 1">
            <a:extLst>
              <a:ext uri="{FF2B5EF4-FFF2-40B4-BE49-F238E27FC236}">
                <a16:creationId xmlns:a16="http://schemas.microsoft.com/office/drawing/2014/main" id="{FAFEE36E-6CAB-E4A8-2BA7-8965E38BA80F}"/>
              </a:ext>
            </a:extLst>
          </p:cNvPr>
          <p:cNvSpPr txBox="1">
            <a:spLocks/>
          </p:cNvSpPr>
          <p:nvPr/>
        </p:nvSpPr>
        <p:spPr>
          <a:xfrm>
            <a:off x="360000" y="241236"/>
            <a:ext cx="5543549" cy="5805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400" kern="1200">
                <a:solidFill>
                  <a:schemeClr val="bg1"/>
                </a:solidFill>
                <a:latin typeface="+mj-lt"/>
                <a:ea typeface="+mj-ea"/>
                <a:cs typeface="+mj-cs"/>
              </a:defRPr>
            </a:lvl1pPr>
          </a:lstStyle>
          <a:p>
            <a:r>
              <a:rPr lang="nl-NL" sz="2000" b="1" dirty="0">
                <a:solidFill>
                  <a:schemeClr val="tx1"/>
                </a:solidFill>
              </a:rPr>
              <a:t>Kleuters 4-6 jaar</a:t>
            </a:r>
          </a:p>
        </p:txBody>
      </p:sp>
      <p:sp>
        <p:nvSpPr>
          <p:cNvPr id="11" name="Tijdelijke aanduiding voor voettekst 4">
            <a:extLst>
              <a:ext uri="{FF2B5EF4-FFF2-40B4-BE49-F238E27FC236}">
                <a16:creationId xmlns:a16="http://schemas.microsoft.com/office/drawing/2014/main" id="{FB4617C5-F419-5572-4437-885DB6FB0EA0}"/>
              </a:ext>
            </a:extLst>
          </p:cNvPr>
          <p:cNvSpPr txBox="1">
            <a:spLocks/>
          </p:cNvSpPr>
          <p:nvPr/>
        </p:nvSpPr>
        <p:spPr>
          <a:xfrm>
            <a:off x="572432" y="4714830"/>
            <a:ext cx="6753902" cy="251180"/>
          </a:xfrm>
          <a:prstGeom prst="rect">
            <a:avLst/>
          </a:prstGeom>
        </p:spPr>
        <p:txBody>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nl-NL" sz="900" dirty="0"/>
              <a:t>Ouderavond | Kleuters 4-6 jaar | 2024</a:t>
            </a:r>
          </a:p>
        </p:txBody>
      </p:sp>
      <p:pic>
        <p:nvPicPr>
          <p:cNvPr id="2" name="Graphic 1">
            <a:extLst>
              <a:ext uri="{FF2B5EF4-FFF2-40B4-BE49-F238E27FC236}">
                <a16:creationId xmlns:a16="http://schemas.microsoft.com/office/drawing/2014/main" id="{BDE5BD5B-A4BF-21EC-DF66-8EA515E04B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04137" y="1808018"/>
            <a:ext cx="3365913" cy="2796639"/>
          </a:xfrm>
          <a:prstGeom prst="rect">
            <a:avLst/>
          </a:prstGeom>
        </p:spPr>
      </p:pic>
    </p:spTree>
    <p:extLst>
      <p:ext uri="{BB962C8B-B14F-4D97-AF65-F5344CB8AC3E}">
        <p14:creationId xmlns:p14="http://schemas.microsoft.com/office/powerpoint/2010/main" val="2645629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B729B19-9DF9-8311-2A23-B27BB56A3B43}"/>
              </a:ext>
            </a:extLst>
          </p:cNvPr>
          <p:cNvSpPr>
            <a:spLocks noGrp="1"/>
          </p:cNvSpPr>
          <p:nvPr>
            <p:ph type="sldNum" sz="quarter" idx="12"/>
          </p:nvPr>
        </p:nvSpPr>
        <p:spPr/>
        <p:txBody>
          <a:bodyPr/>
          <a:lstStyle/>
          <a:p>
            <a:fld id="{14F1411D-0280-154F-AEAC-4C20B7AA46B2}" type="slidenum">
              <a:rPr lang="nl-NL" smtClean="0"/>
              <a:pPr/>
              <a:t>12</a:t>
            </a:fld>
            <a:endParaRPr lang="nl-NL"/>
          </a:p>
        </p:txBody>
      </p:sp>
      <p:sp>
        <p:nvSpPr>
          <p:cNvPr id="7" name="Tijdelijke aanduiding voor inhoud 2">
            <a:extLst>
              <a:ext uri="{FF2B5EF4-FFF2-40B4-BE49-F238E27FC236}">
                <a16:creationId xmlns:a16="http://schemas.microsoft.com/office/drawing/2014/main" id="{0891A2F3-A77A-C18A-567E-C9E1AADD9249}"/>
              </a:ext>
            </a:extLst>
          </p:cNvPr>
          <p:cNvSpPr txBox="1">
            <a:spLocks/>
          </p:cNvSpPr>
          <p:nvPr/>
        </p:nvSpPr>
        <p:spPr>
          <a:xfrm>
            <a:off x="359997" y="792000"/>
            <a:ext cx="6761915" cy="3096000"/>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350" kern="1200">
                <a:solidFill>
                  <a:schemeClr val="bg1"/>
                </a:solidFill>
                <a:latin typeface="+mn-lt"/>
                <a:ea typeface="+mn-ea"/>
                <a:cs typeface="+mn-cs"/>
              </a:defRPr>
            </a:lvl1pPr>
            <a:lvl2pPr marL="342900" indent="0" algn="ctr" defTabSz="685800" rtl="0" eaLnBrk="1" latinLnBrk="0" hangingPunct="1">
              <a:lnSpc>
                <a:spcPct val="120000"/>
              </a:lnSpc>
              <a:spcBef>
                <a:spcPts val="0"/>
              </a:spcBef>
              <a:spcAft>
                <a:spcPts val="60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120000"/>
              </a:lnSpc>
              <a:spcBef>
                <a:spcPts val="0"/>
              </a:spcBef>
              <a:spcAft>
                <a:spcPts val="60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12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2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buFont typeface="Arial" panose="020B0604020202020204" pitchFamily="34" charset="0"/>
              <a:buChar char="•"/>
            </a:pPr>
            <a:r>
              <a:rPr lang="nl-NL" sz="1800" dirty="0">
                <a:solidFill>
                  <a:schemeClr val="tx1"/>
                </a:solidFill>
              </a:rPr>
              <a:t>Stellen minder vragen over seks.</a:t>
            </a:r>
          </a:p>
          <a:p>
            <a:pPr marL="285750" indent="-285750">
              <a:buFont typeface="Arial" panose="020B0604020202020204" pitchFamily="34" charset="0"/>
              <a:buChar char="•"/>
            </a:pPr>
            <a:r>
              <a:rPr lang="nl-NL" sz="1800" dirty="0">
                <a:solidFill>
                  <a:schemeClr val="tx1"/>
                </a:solidFill>
              </a:rPr>
              <a:t>Vertonen ontdekgedrag, buiten zicht van volwassenen.</a:t>
            </a:r>
          </a:p>
          <a:p>
            <a:pPr marL="285750" indent="-285750">
              <a:buFont typeface="Arial" panose="020B0604020202020204" pitchFamily="34" charset="0"/>
              <a:buChar char="•"/>
            </a:pPr>
            <a:r>
              <a:rPr lang="nl-NL" sz="1800" dirty="0">
                <a:solidFill>
                  <a:schemeClr val="tx1"/>
                </a:solidFill>
              </a:rPr>
              <a:t>Gaan zich schamen voor hun blote lichaam.</a:t>
            </a:r>
          </a:p>
          <a:p>
            <a:pPr marL="285750" indent="-285750">
              <a:buFont typeface="Arial" panose="020B0604020202020204" pitchFamily="34" charset="0"/>
              <a:buChar char="•"/>
            </a:pPr>
            <a:r>
              <a:rPr lang="nl-NL" sz="1800" dirty="0">
                <a:solidFill>
                  <a:schemeClr val="tx1"/>
                </a:solidFill>
              </a:rPr>
              <a:t>Meer spelen in aparte meiden- en jongensgroepen.</a:t>
            </a:r>
          </a:p>
          <a:p>
            <a:pPr marL="285750" indent="-285750">
              <a:buFont typeface="Arial" panose="020B0604020202020204" pitchFamily="34" charset="0"/>
              <a:buChar char="•"/>
            </a:pPr>
            <a:r>
              <a:rPr lang="nl-NL" sz="1800" dirty="0">
                <a:solidFill>
                  <a:schemeClr val="tx1"/>
                </a:solidFill>
              </a:rPr>
              <a:t>Fantaseren over verliefdheid, verkering.</a:t>
            </a:r>
          </a:p>
          <a:p>
            <a:pPr marL="285750" indent="-285750">
              <a:buFont typeface="Arial" panose="020B0604020202020204" pitchFamily="34" charset="0"/>
              <a:buChar char="•"/>
            </a:pPr>
            <a:r>
              <a:rPr lang="nl-NL" sz="1800" dirty="0">
                <a:solidFill>
                  <a:schemeClr val="tx1"/>
                </a:solidFill>
              </a:rPr>
              <a:t>Eerste verliefdheid.</a:t>
            </a:r>
          </a:p>
          <a:p>
            <a:pPr marL="285750" indent="-285750">
              <a:buFont typeface="Arial" panose="020B0604020202020204" pitchFamily="34" charset="0"/>
              <a:buChar char="•"/>
            </a:pPr>
            <a:endParaRPr lang="nl-NL" sz="1800" dirty="0"/>
          </a:p>
        </p:txBody>
      </p:sp>
      <p:sp>
        <p:nvSpPr>
          <p:cNvPr id="3" name="Titel 1">
            <a:extLst>
              <a:ext uri="{FF2B5EF4-FFF2-40B4-BE49-F238E27FC236}">
                <a16:creationId xmlns:a16="http://schemas.microsoft.com/office/drawing/2014/main" id="{FAFEE36E-6CAB-E4A8-2BA7-8965E38BA80F}"/>
              </a:ext>
            </a:extLst>
          </p:cNvPr>
          <p:cNvSpPr txBox="1">
            <a:spLocks/>
          </p:cNvSpPr>
          <p:nvPr/>
        </p:nvSpPr>
        <p:spPr>
          <a:xfrm>
            <a:off x="360000" y="241236"/>
            <a:ext cx="5543549" cy="5805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400" kern="1200">
                <a:solidFill>
                  <a:schemeClr val="bg1"/>
                </a:solidFill>
                <a:latin typeface="+mj-lt"/>
                <a:ea typeface="+mj-ea"/>
                <a:cs typeface="+mj-cs"/>
              </a:defRPr>
            </a:lvl1pPr>
          </a:lstStyle>
          <a:p>
            <a:r>
              <a:rPr lang="nl-NL" sz="2000" b="1" dirty="0">
                <a:solidFill>
                  <a:schemeClr val="tx1"/>
                </a:solidFill>
              </a:rPr>
              <a:t>Kinderen 7 - 9 jaar</a:t>
            </a:r>
          </a:p>
        </p:txBody>
      </p:sp>
      <p:sp>
        <p:nvSpPr>
          <p:cNvPr id="11" name="Tijdelijke aanduiding voor voettekst 4">
            <a:extLst>
              <a:ext uri="{FF2B5EF4-FFF2-40B4-BE49-F238E27FC236}">
                <a16:creationId xmlns:a16="http://schemas.microsoft.com/office/drawing/2014/main" id="{FB4617C5-F419-5572-4437-885DB6FB0EA0}"/>
              </a:ext>
            </a:extLst>
          </p:cNvPr>
          <p:cNvSpPr txBox="1">
            <a:spLocks/>
          </p:cNvSpPr>
          <p:nvPr/>
        </p:nvSpPr>
        <p:spPr>
          <a:xfrm>
            <a:off x="572432" y="4714830"/>
            <a:ext cx="6753902" cy="251180"/>
          </a:xfrm>
          <a:prstGeom prst="rect">
            <a:avLst/>
          </a:prstGeom>
        </p:spPr>
        <p:txBody>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nl-NL" sz="900" dirty="0"/>
              <a:t>Ouderavond | Kinderen 7-9 jaar | 2024</a:t>
            </a:r>
          </a:p>
        </p:txBody>
      </p:sp>
      <p:pic>
        <p:nvPicPr>
          <p:cNvPr id="6" name="Graphic 5">
            <a:extLst>
              <a:ext uri="{FF2B5EF4-FFF2-40B4-BE49-F238E27FC236}">
                <a16:creationId xmlns:a16="http://schemas.microsoft.com/office/drawing/2014/main" id="{F05EB3AA-7950-DE13-E44B-37DA0A395D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2891" y="2320141"/>
            <a:ext cx="2890900" cy="2403269"/>
          </a:xfrm>
          <a:prstGeom prst="rect">
            <a:avLst/>
          </a:prstGeom>
        </p:spPr>
      </p:pic>
    </p:spTree>
    <p:extLst>
      <p:ext uri="{BB962C8B-B14F-4D97-AF65-F5344CB8AC3E}">
        <p14:creationId xmlns:p14="http://schemas.microsoft.com/office/powerpoint/2010/main" val="3414623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B729B19-9DF9-8311-2A23-B27BB56A3B43}"/>
              </a:ext>
            </a:extLst>
          </p:cNvPr>
          <p:cNvSpPr>
            <a:spLocks noGrp="1"/>
          </p:cNvSpPr>
          <p:nvPr>
            <p:ph type="sldNum" sz="quarter" idx="12"/>
          </p:nvPr>
        </p:nvSpPr>
        <p:spPr/>
        <p:txBody>
          <a:bodyPr/>
          <a:lstStyle/>
          <a:p>
            <a:fld id="{14F1411D-0280-154F-AEAC-4C20B7AA46B2}" type="slidenum">
              <a:rPr lang="nl-NL" smtClean="0"/>
              <a:pPr/>
              <a:t>13</a:t>
            </a:fld>
            <a:endParaRPr lang="nl-NL"/>
          </a:p>
        </p:txBody>
      </p:sp>
      <p:sp>
        <p:nvSpPr>
          <p:cNvPr id="7" name="Tijdelijke aanduiding voor inhoud 2">
            <a:extLst>
              <a:ext uri="{FF2B5EF4-FFF2-40B4-BE49-F238E27FC236}">
                <a16:creationId xmlns:a16="http://schemas.microsoft.com/office/drawing/2014/main" id="{0891A2F3-A77A-C18A-567E-C9E1AADD9249}"/>
              </a:ext>
            </a:extLst>
          </p:cNvPr>
          <p:cNvSpPr txBox="1">
            <a:spLocks/>
          </p:cNvSpPr>
          <p:nvPr/>
        </p:nvSpPr>
        <p:spPr>
          <a:xfrm>
            <a:off x="359997" y="792000"/>
            <a:ext cx="8281083" cy="3096000"/>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350" kern="1200">
                <a:solidFill>
                  <a:schemeClr val="bg1"/>
                </a:solidFill>
                <a:latin typeface="+mn-lt"/>
                <a:ea typeface="+mn-ea"/>
                <a:cs typeface="+mn-cs"/>
              </a:defRPr>
            </a:lvl1pPr>
            <a:lvl2pPr marL="342900" indent="0" algn="ctr" defTabSz="685800" rtl="0" eaLnBrk="1" latinLnBrk="0" hangingPunct="1">
              <a:lnSpc>
                <a:spcPct val="120000"/>
              </a:lnSpc>
              <a:spcBef>
                <a:spcPts val="0"/>
              </a:spcBef>
              <a:spcAft>
                <a:spcPts val="60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120000"/>
              </a:lnSpc>
              <a:spcBef>
                <a:spcPts val="0"/>
              </a:spcBef>
              <a:spcAft>
                <a:spcPts val="60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12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2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nl-NL" sz="1800" b="1" dirty="0">
                <a:solidFill>
                  <a:schemeClr val="tx1"/>
                </a:solidFill>
              </a:rPr>
              <a:t>Lichamelijke veranderingen</a:t>
            </a:r>
          </a:p>
          <a:p>
            <a:endParaRPr lang="nl-NL" sz="1800" b="1" dirty="0">
              <a:solidFill>
                <a:schemeClr val="tx1"/>
              </a:solidFill>
            </a:endParaRPr>
          </a:p>
          <a:p>
            <a:pPr>
              <a:tabLst>
                <a:tab pos="895350" algn="l"/>
                <a:tab pos="3584575" algn="l"/>
                <a:tab pos="4664075" algn="l"/>
              </a:tabLst>
            </a:pPr>
            <a:r>
              <a:rPr lang="nl-NL" sz="1800" dirty="0">
                <a:solidFill>
                  <a:schemeClr val="tx1"/>
                </a:solidFill>
              </a:rPr>
              <a:t>Meiden krijgen (gemiddeld):            	Jongens krijgen (gemiddeld):</a:t>
            </a:r>
          </a:p>
          <a:p>
            <a:pPr>
              <a:tabLst>
                <a:tab pos="895350" algn="l"/>
                <a:tab pos="3584575" algn="l"/>
                <a:tab pos="4664075" algn="l"/>
              </a:tabLst>
            </a:pPr>
            <a:r>
              <a:rPr lang="nl-NL" sz="1800" dirty="0">
                <a:solidFill>
                  <a:schemeClr val="tx1"/>
                </a:solidFill>
              </a:rPr>
              <a:t>10 jr.    	&gt; borsten                   	12 jr.   	&gt; groei geslachtsdelen</a:t>
            </a:r>
          </a:p>
          <a:p>
            <a:pPr>
              <a:tabLst>
                <a:tab pos="895350" algn="l"/>
                <a:tab pos="3584575" algn="l"/>
                <a:tab pos="4664075" algn="l"/>
              </a:tabLst>
            </a:pPr>
            <a:r>
              <a:rPr lang="nl-NL" sz="1800" dirty="0">
                <a:solidFill>
                  <a:schemeClr val="tx1"/>
                </a:solidFill>
              </a:rPr>
              <a:t>11-12 jr. 	&gt; geslachtshaar                   13 jr.   	&gt;  geslachtshaar en baardgroei</a:t>
            </a:r>
          </a:p>
          <a:p>
            <a:pPr>
              <a:tabLst>
                <a:tab pos="895350" algn="l"/>
                <a:tab pos="3584575" algn="l"/>
                <a:tab pos="4664075" algn="l"/>
              </a:tabLst>
            </a:pPr>
            <a:r>
              <a:rPr lang="nl-NL" sz="1800" dirty="0">
                <a:solidFill>
                  <a:schemeClr val="tx1"/>
                </a:solidFill>
              </a:rPr>
              <a:t>12-13 jr. 	&gt; bredere heupen                	13 - 14 jr. 	&gt; lagere stem </a:t>
            </a:r>
          </a:p>
          <a:p>
            <a:pPr>
              <a:tabLst>
                <a:tab pos="895350" algn="l"/>
                <a:tab pos="3584575" algn="l"/>
                <a:tab pos="4664075" algn="l"/>
              </a:tabLst>
            </a:pPr>
            <a:r>
              <a:rPr lang="nl-NL" sz="1800" dirty="0">
                <a:solidFill>
                  <a:schemeClr val="tx1"/>
                </a:solidFill>
              </a:rPr>
              <a:t>13 jr.    	&gt; eerste menstruatie           14 jr.   	&gt; eerste ejaculatie</a:t>
            </a:r>
          </a:p>
          <a:p>
            <a:pPr marL="285750" indent="-285750">
              <a:buFont typeface="Arial" panose="020B0604020202020204" pitchFamily="34" charset="0"/>
              <a:buChar char="•"/>
            </a:pPr>
            <a:endParaRPr lang="nl-NL" sz="1800" dirty="0"/>
          </a:p>
        </p:txBody>
      </p:sp>
      <p:sp>
        <p:nvSpPr>
          <p:cNvPr id="3" name="Titel 1">
            <a:extLst>
              <a:ext uri="{FF2B5EF4-FFF2-40B4-BE49-F238E27FC236}">
                <a16:creationId xmlns:a16="http://schemas.microsoft.com/office/drawing/2014/main" id="{FAFEE36E-6CAB-E4A8-2BA7-8965E38BA80F}"/>
              </a:ext>
            </a:extLst>
          </p:cNvPr>
          <p:cNvSpPr txBox="1">
            <a:spLocks/>
          </p:cNvSpPr>
          <p:nvPr/>
        </p:nvSpPr>
        <p:spPr>
          <a:xfrm>
            <a:off x="360000" y="241236"/>
            <a:ext cx="5543549" cy="5805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400" kern="1200">
                <a:solidFill>
                  <a:schemeClr val="bg1"/>
                </a:solidFill>
                <a:latin typeface="+mj-lt"/>
                <a:ea typeface="+mj-ea"/>
                <a:cs typeface="+mj-cs"/>
              </a:defRPr>
            </a:lvl1pPr>
          </a:lstStyle>
          <a:p>
            <a:r>
              <a:rPr lang="nl-NL" sz="2000" b="1" dirty="0">
                <a:solidFill>
                  <a:schemeClr val="tx1"/>
                </a:solidFill>
              </a:rPr>
              <a:t>Pubers 10 – 12 jaar (1)</a:t>
            </a:r>
          </a:p>
        </p:txBody>
      </p:sp>
      <p:sp>
        <p:nvSpPr>
          <p:cNvPr id="11" name="Tijdelijke aanduiding voor voettekst 4">
            <a:extLst>
              <a:ext uri="{FF2B5EF4-FFF2-40B4-BE49-F238E27FC236}">
                <a16:creationId xmlns:a16="http://schemas.microsoft.com/office/drawing/2014/main" id="{FB4617C5-F419-5572-4437-885DB6FB0EA0}"/>
              </a:ext>
            </a:extLst>
          </p:cNvPr>
          <p:cNvSpPr txBox="1">
            <a:spLocks/>
          </p:cNvSpPr>
          <p:nvPr/>
        </p:nvSpPr>
        <p:spPr>
          <a:xfrm>
            <a:off x="572432" y="4714830"/>
            <a:ext cx="6753902" cy="251180"/>
          </a:xfrm>
          <a:prstGeom prst="rect">
            <a:avLst/>
          </a:prstGeom>
        </p:spPr>
        <p:txBody>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nl-NL" sz="900" dirty="0"/>
              <a:t>Ouderavond | Pubers 10 – 12 jaar (1) | 2024</a:t>
            </a:r>
          </a:p>
        </p:txBody>
      </p:sp>
      <p:pic>
        <p:nvPicPr>
          <p:cNvPr id="2" name="Graphic 1">
            <a:extLst>
              <a:ext uri="{FF2B5EF4-FFF2-40B4-BE49-F238E27FC236}">
                <a16:creationId xmlns:a16="http://schemas.microsoft.com/office/drawing/2014/main" id="{26E51E92-B195-74C5-35D6-E982CA269F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09631" y="3344388"/>
            <a:ext cx="1807276" cy="1505198"/>
          </a:xfrm>
          <a:prstGeom prst="rect">
            <a:avLst/>
          </a:prstGeom>
        </p:spPr>
      </p:pic>
    </p:spTree>
    <p:extLst>
      <p:ext uri="{BB962C8B-B14F-4D97-AF65-F5344CB8AC3E}">
        <p14:creationId xmlns:p14="http://schemas.microsoft.com/office/powerpoint/2010/main" val="1814952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B729B19-9DF9-8311-2A23-B27BB56A3B43}"/>
              </a:ext>
            </a:extLst>
          </p:cNvPr>
          <p:cNvSpPr>
            <a:spLocks noGrp="1"/>
          </p:cNvSpPr>
          <p:nvPr>
            <p:ph type="sldNum" sz="quarter" idx="12"/>
          </p:nvPr>
        </p:nvSpPr>
        <p:spPr/>
        <p:txBody>
          <a:bodyPr/>
          <a:lstStyle/>
          <a:p>
            <a:fld id="{14F1411D-0280-154F-AEAC-4C20B7AA46B2}" type="slidenum">
              <a:rPr lang="nl-NL" smtClean="0"/>
              <a:pPr/>
              <a:t>14</a:t>
            </a:fld>
            <a:endParaRPr lang="nl-NL"/>
          </a:p>
        </p:txBody>
      </p:sp>
      <p:sp>
        <p:nvSpPr>
          <p:cNvPr id="7" name="Tijdelijke aanduiding voor inhoud 2">
            <a:extLst>
              <a:ext uri="{FF2B5EF4-FFF2-40B4-BE49-F238E27FC236}">
                <a16:creationId xmlns:a16="http://schemas.microsoft.com/office/drawing/2014/main" id="{0891A2F3-A77A-C18A-567E-C9E1AADD9249}"/>
              </a:ext>
            </a:extLst>
          </p:cNvPr>
          <p:cNvSpPr txBox="1">
            <a:spLocks/>
          </p:cNvSpPr>
          <p:nvPr/>
        </p:nvSpPr>
        <p:spPr>
          <a:xfrm>
            <a:off x="359997" y="792000"/>
            <a:ext cx="8281083" cy="3096000"/>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350" kern="1200">
                <a:solidFill>
                  <a:schemeClr val="bg1"/>
                </a:solidFill>
                <a:latin typeface="+mn-lt"/>
                <a:ea typeface="+mn-ea"/>
                <a:cs typeface="+mn-cs"/>
              </a:defRPr>
            </a:lvl1pPr>
            <a:lvl2pPr marL="342900" indent="0" algn="ctr" defTabSz="685800" rtl="0" eaLnBrk="1" latinLnBrk="0" hangingPunct="1">
              <a:lnSpc>
                <a:spcPct val="120000"/>
              </a:lnSpc>
              <a:spcBef>
                <a:spcPts val="0"/>
              </a:spcBef>
              <a:spcAft>
                <a:spcPts val="60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120000"/>
              </a:lnSpc>
              <a:spcBef>
                <a:spcPts val="0"/>
              </a:spcBef>
              <a:spcAft>
                <a:spcPts val="60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12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2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buFont typeface="Arial" panose="020B0604020202020204" pitchFamily="34" charset="0"/>
              <a:buChar char="•"/>
              <a:tabLst>
                <a:tab pos="895350" algn="l"/>
                <a:tab pos="3584575" algn="l"/>
                <a:tab pos="4664075" algn="l"/>
              </a:tabLst>
            </a:pPr>
            <a:r>
              <a:rPr lang="nl-NL" sz="1800" dirty="0">
                <a:solidFill>
                  <a:schemeClr val="tx1"/>
                </a:solidFill>
              </a:rPr>
              <a:t>Onzeker over deze veranderingen.</a:t>
            </a:r>
          </a:p>
          <a:p>
            <a:pPr marL="285750" indent="-285750">
              <a:buFont typeface="Arial" panose="020B0604020202020204" pitchFamily="34" charset="0"/>
              <a:buChar char="•"/>
              <a:tabLst>
                <a:tab pos="895350" algn="l"/>
                <a:tab pos="3584575" algn="l"/>
                <a:tab pos="4664075" algn="l"/>
              </a:tabLst>
            </a:pPr>
            <a:r>
              <a:rPr lang="nl-NL" sz="1800" dirty="0">
                <a:solidFill>
                  <a:schemeClr val="tx1"/>
                </a:solidFill>
              </a:rPr>
              <a:t>Groep wordt belangrijker.</a:t>
            </a:r>
          </a:p>
          <a:p>
            <a:pPr marL="285750" indent="-285750">
              <a:buFont typeface="Arial" panose="020B0604020202020204" pitchFamily="34" charset="0"/>
              <a:buChar char="•"/>
              <a:tabLst>
                <a:tab pos="895350" algn="l"/>
                <a:tab pos="3584575" algn="l"/>
                <a:tab pos="4664075" algn="l"/>
              </a:tabLst>
            </a:pPr>
            <a:r>
              <a:rPr lang="nl-NL" sz="1800" dirty="0">
                <a:solidFill>
                  <a:schemeClr val="tx1"/>
                </a:solidFill>
              </a:rPr>
              <a:t>Interesse in de volwassen seksualiteit.</a:t>
            </a:r>
          </a:p>
          <a:p>
            <a:pPr marL="285750" indent="-285750">
              <a:buFont typeface="Arial" panose="020B0604020202020204" pitchFamily="34" charset="0"/>
              <a:buChar char="•"/>
              <a:tabLst>
                <a:tab pos="895350" algn="l"/>
                <a:tab pos="3584575" algn="l"/>
                <a:tab pos="4664075" algn="l"/>
              </a:tabLst>
            </a:pPr>
            <a:r>
              <a:rPr lang="nl-NL" sz="1800" dirty="0">
                <a:solidFill>
                  <a:schemeClr val="tx1"/>
                </a:solidFill>
              </a:rPr>
              <a:t>Eerste verkering.</a:t>
            </a:r>
          </a:p>
          <a:p>
            <a:pPr marL="285750" indent="-285750">
              <a:buFont typeface="Arial" panose="020B0604020202020204" pitchFamily="34" charset="0"/>
              <a:buChar char="•"/>
              <a:tabLst>
                <a:tab pos="895350" algn="l"/>
                <a:tab pos="3584575" algn="l"/>
                <a:tab pos="4664075" algn="l"/>
              </a:tabLst>
            </a:pPr>
            <a:r>
              <a:rPr lang="nl-NL" sz="1800" dirty="0">
                <a:solidFill>
                  <a:schemeClr val="tx1"/>
                </a:solidFill>
              </a:rPr>
              <a:t>Beginnende zelfbevrediging.</a:t>
            </a:r>
          </a:p>
          <a:p>
            <a:pPr marL="285750" indent="-285750">
              <a:buFont typeface="Arial" panose="020B0604020202020204" pitchFamily="34" charset="0"/>
              <a:buChar char="•"/>
            </a:pPr>
            <a:endParaRPr lang="nl-NL" sz="1800" dirty="0"/>
          </a:p>
        </p:txBody>
      </p:sp>
      <p:sp>
        <p:nvSpPr>
          <p:cNvPr id="3" name="Titel 1">
            <a:extLst>
              <a:ext uri="{FF2B5EF4-FFF2-40B4-BE49-F238E27FC236}">
                <a16:creationId xmlns:a16="http://schemas.microsoft.com/office/drawing/2014/main" id="{FAFEE36E-6CAB-E4A8-2BA7-8965E38BA80F}"/>
              </a:ext>
            </a:extLst>
          </p:cNvPr>
          <p:cNvSpPr txBox="1">
            <a:spLocks/>
          </p:cNvSpPr>
          <p:nvPr/>
        </p:nvSpPr>
        <p:spPr>
          <a:xfrm>
            <a:off x="360000" y="241236"/>
            <a:ext cx="5543549" cy="5805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400" kern="1200">
                <a:solidFill>
                  <a:schemeClr val="bg1"/>
                </a:solidFill>
                <a:latin typeface="+mj-lt"/>
                <a:ea typeface="+mj-ea"/>
                <a:cs typeface="+mj-cs"/>
              </a:defRPr>
            </a:lvl1pPr>
          </a:lstStyle>
          <a:p>
            <a:r>
              <a:rPr lang="nl-NL" sz="2000" b="1" dirty="0">
                <a:solidFill>
                  <a:schemeClr val="tx1"/>
                </a:solidFill>
              </a:rPr>
              <a:t>Pubers 10 – 12 jaar (2)</a:t>
            </a:r>
          </a:p>
        </p:txBody>
      </p:sp>
      <p:sp>
        <p:nvSpPr>
          <p:cNvPr id="11" name="Tijdelijke aanduiding voor voettekst 4">
            <a:extLst>
              <a:ext uri="{FF2B5EF4-FFF2-40B4-BE49-F238E27FC236}">
                <a16:creationId xmlns:a16="http://schemas.microsoft.com/office/drawing/2014/main" id="{FB4617C5-F419-5572-4437-885DB6FB0EA0}"/>
              </a:ext>
            </a:extLst>
          </p:cNvPr>
          <p:cNvSpPr txBox="1">
            <a:spLocks/>
          </p:cNvSpPr>
          <p:nvPr/>
        </p:nvSpPr>
        <p:spPr>
          <a:xfrm>
            <a:off x="572432" y="4714830"/>
            <a:ext cx="6753902" cy="251180"/>
          </a:xfrm>
          <a:prstGeom prst="rect">
            <a:avLst/>
          </a:prstGeom>
        </p:spPr>
        <p:txBody>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nl-NL" sz="900" dirty="0"/>
              <a:t>Ouderavond | Pubers 10 – 12 jaar (2) | 2024</a:t>
            </a:r>
          </a:p>
        </p:txBody>
      </p:sp>
      <p:pic>
        <p:nvPicPr>
          <p:cNvPr id="6" name="Graphic 5">
            <a:extLst>
              <a:ext uri="{FF2B5EF4-FFF2-40B4-BE49-F238E27FC236}">
                <a16:creationId xmlns:a16="http://schemas.microsoft.com/office/drawing/2014/main" id="{EECE6C39-C83A-7A79-1D40-981C5AF818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98696" y="3344388"/>
            <a:ext cx="1807276" cy="1505198"/>
          </a:xfrm>
          <a:prstGeom prst="rect">
            <a:avLst/>
          </a:prstGeom>
        </p:spPr>
      </p:pic>
    </p:spTree>
    <p:extLst>
      <p:ext uri="{BB962C8B-B14F-4D97-AF65-F5344CB8AC3E}">
        <p14:creationId xmlns:p14="http://schemas.microsoft.com/office/powerpoint/2010/main" val="3521358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B729B19-9DF9-8311-2A23-B27BB56A3B43}"/>
              </a:ext>
            </a:extLst>
          </p:cNvPr>
          <p:cNvSpPr>
            <a:spLocks noGrp="1"/>
          </p:cNvSpPr>
          <p:nvPr>
            <p:ph type="sldNum" sz="quarter" idx="12"/>
          </p:nvPr>
        </p:nvSpPr>
        <p:spPr/>
        <p:txBody>
          <a:bodyPr/>
          <a:lstStyle/>
          <a:p>
            <a:fld id="{14F1411D-0280-154F-AEAC-4C20B7AA46B2}" type="slidenum">
              <a:rPr lang="nl-NL" smtClean="0"/>
              <a:pPr/>
              <a:t>15</a:t>
            </a:fld>
            <a:endParaRPr lang="nl-NL"/>
          </a:p>
        </p:txBody>
      </p:sp>
      <p:sp>
        <p:nvSpPr>
          <p:cNvPr id="7" name="Tijdelijke aanduiding voor inhoud 2">
            <a:extLst>
              <a:ext uri="{FF2B5EF4-FFF2-40B4-BE49-F238E27FC236}">
                <a16:creationId xmlns:a16="http://schemas.microsoft.com/office/drawing/2014/main" id="{0891A2F3-A77A-C18A-567E-C9E1AADD9249}"/>
              </a:ext>
            </a:extLst>
          </p:cNvPr>
          <p:cNvSpPr txBox="1">
            <a:spLocks/>
          </p:cNvSpPr>
          <p:nvPr/>
        </p:nvSpPr>
        <p:spPr>
          <a:xfrm>
            <a:off x="359997" y="792000"/>
            <a:ext cx="8281083" cy="3096000"/>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350" kern="1200">
                <a:solidFill>
                  <a:schemeClr val="bg1"/>
                </a:solidFill>
                <a:latin typeface="+mn-lt"/>
                <a:ea typeface="+mn-ea"/>
                <a:cs typeface="+mn-cs"/>
              </a:defRPr>
            </a:lvl1pPr>
            <a:lvl2pPr marL="342900" indent="0" algn="ctr" defTabSz="685800" rtl="0" eaLnBrk="1" latinLnBrk="0" hangingPunct="1">
              <a:lnSpc>
                <a:spcPct val="120000"/>
              </a:lnSpc>
              <a:spcBef>
                <a:spcPts val="0"/>
              </a:spcBef>
              <a:spcAft>
                <a:spcPts val="60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120000"/>
              </a:lnSpc>
              <a:spcBef>
                <a:spcPts val="0"/>
              </a:spcBef>
              <a:spcAft>
                <a:spcPts val="60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12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2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buFont typeface="Arial" panose="020B0604020202020204" pitchFamily="34" charset="0"/>
              <a:buChar char="•"/>
              <a:tabLst>
                <a:tab pos="895350" algn="l"/>
                <a:tab pos="3584575" algn="l"/>
                <a:tab pos="4664075" algn="l"/>
              </a:tabLst>
            </a:pPr>
            <a:r>
              <a:rPr lang="nl-NL" sz="1800" dirty="0">
                <a:solidFill>
                  <a:schemeClr val="tx1"/>
                </a:solidFill>
              </a:rPr>
              <a:t>Seksueel zelfbeeld.</a:t>
            </a:r>
          </a:p>
          <a:p>
            <a:pPr marL="285750" indent="-285750">
              <a:buFont typeface="Arial" panose="020B0604020202020204" pitchFamily="34" charset="0"/>
              <a:buChar char="•"/>
              <a:tabLst>
                <a:tab pos="895350" algn="l"/>
                <a:tab pos="3584575" algn="l"/>
                <a:tab pos="4664075" algn="l"/>
              </a:tabLst>
            </a:pPr>
            <a:r>
              <a:rPr lang="nl-NL" sz="1800" dirty="0">
                <a:solidFill>
                  <a:schemeClr val="tx1"/>
                </a:solidFill>
              </a:rPr>
              <a:t>Onzeker over het lijf en hun aantrekkelijkheid.</a:t>
            </a:r>
          </a:p>
          <a:p>
            <a:pPr marL="285750" indent="-285750">
              <a:buFont typeface="Arial" panose="020B0604020202020204" pitchFamily="34" charset="0"/>
              <a:buChar char="•"/>
              <a:tabLst>
                <a:tab pos="895350" algn="l"/>
                <a:tab pos="3584575" algn="l"/>
                <a:tab pos="4664075" algn="l"/>
              </a:tabLst>
            </a:pPr>
            <a:r>
              <a:rPr lang="nl-NL" sz="1800" dirty="0">
                <a:solidFill>
                  <a:schemeClr val="tx1"/>
                </a:solidFill>
              </a:rPr>
              <a:t>Seksuele oriëntatie.</a:t>
            </a:r>
          </a:p>
          <a:p>
            <a:pPr marL="285750" indent="-285750">
              <a:buFont typeface="Arial" panose="020B0604020202020204" pitchFamily="34" charset="0"/>
              <a:buChar char="•"/>
              <a:tabLst>
                <a:tab pos="895350" algn="l"/>
                <a:tab pos="3584575" algn="l"/>
                <a:tab pos="4664075" algn="l"/>
              </a:tabLst>
            </a:pPr>
            <a:r>
              <a:rPr lang="nl-NL" sz="1800" dirty="0">
                <a:solidFill>
                  <a:schemeClr val="tx1"/>
                </a:solidFill>
              </a:rPr>
              <a:t>Flirten, zoenen en strelen.</a:t>
            </a:r>
          </a:p>
          <a:p>
            <a:pPr>
              <a:tabLst>
                <a:tab pos="895350" algn="l"/>
                <a:tab pos="3584575" algn="l"/>
                <a:tab pos="4664075" algn="l"/>
              </a:tabLst>
            </a:pPr>
            <a:endParaRPr lang="nl-NL" sz="1800" dirty="0"/>
          </a:p>
          <a:p>
            <a:pPr marL="285750" indent="-285750">
              <a:buFont typeface="Arial" panose="020B0604020202020204" pitchFamily="34" charset="0"/>
              <a:buChar char="•"/>
            </a:pPr>
            <a:endParaRPr lang="nl-NL" sz="1800" dirty="0"/>
          </a:p>
        </p:txBody>
      </p:sp>
      <p:sp>
        <p:nvSpPr>
          <p:cNvPr id="3" name="Titel 1">
            <a:extLst>
              <a:ext uri="{FF2B5EF4-FFF2-40B4-BE49-F238E27FC236}">
                <a16:creationId xmlns:a16="http://schemas.microsoft.com/office/drawing/2014/main" id="{FAFEE36E-6CAB-E4A8-2BA7-8965E38BA80F}"/>
              </a:ext>
            </a:extLst>
          </p:cNvPr>
          <p:cNvSpPr txBox="1">
            <a:spLocks/>
          </p:cNvSpPr>
          <p:nvPr/>
        </p:nvSpPr>
        <p:spPr>
          <a:xfrm>
            <a:off x="360000" y="241236"/>
            <a:ext cx="5543549" cy="5805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400" kern="1200">
                <a:solidFill>
                  <a:schemeClr val="bg1"/>
                </a:solidFill>
                <a:latin typeface="+mj-lt"/>
                <a:ea typeface="+mj-ea"/>
                <a:cs typeface="+mj-cs"/>
              </a:defRPr>
            </a:lvl1pPr>
          </a:lstStyle>
          <a:p>
            <a:r>
              <a:rPr lang="nl-NL" sz="2000" b="1" dirty="0">
                <a:solidFill>
                  <a:schemeClr val="tx1"/>
                </a:solidFill>
              </a:rPr>
              <a:t>Pubers 12 – 15 jaar</a:t>
            </a:r>
          </a:p>
        </p:txBody>
      </p:sp>
      <p:sp>
        <p:nvSpPr>
          <p:cNvPr id="11" name="Tijdelijke aanduiding voor voettekst 4">
            <a:extLst>
              <a:ext uri="{FF2B5EF4-FFF2-40B4-BE49-F238E27FC236}">
                <a16:creationId xmlns:a16="http://schemas.microsoft.com/office/drawing/2014/main" id="{FB4617C5-F419-5572-4437-885DB6FB0EA0}"/>
              </a:ext>
            </a:extLst>
          </p:cNvPr>
          <p:cNvSpPr txBox="1">
            <a:spLocks/>
          </p:cNvSpPr>
          <p:nvPr/>
        </p:nvSpPr>
        <p:spPr>
          <a:xfrm>
            <a:off x="572432" y="4714830"/>
            <a:ext cx="6753902" cy="251180"/>
          </a:xfrm>
          <a:prstGeom prst="rect">
            <a:avLst/>
          </a:prstGeom>
        </p:spPr>
        <p:txBody>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nl-NL" sz="900" dirty="0"/>
              <a:t>Ouderavond | Pubers 12 – 15 jaar | 2024</a:t>
            </a:r>
          </a:p>
        </p:txBody>
      </p:sp>
      <p:pic>
        <p:nvPicPr>
          <p:cNvPr id="5" name="Graphic 4">
            <a:extLst>
              <a:ext uri="{FF2B5EF4-FFF2-40B4-BE49-F238E27FC236}">
                <a16:creationId xmlns:a16="http://schemas.microsoft.com/office/drawing/2014/main" id="{653F05ED-46C9-2A87-D0C8-ECFE0EE9ED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72521" y="2572492"/>
            <a:ext cx="2556906" cy="2113808"/>
          </a:xfrm>
          <a:prstGeom prst="rect">
            <a:avLst/>
          </a:prstGeom>
        </p:spPr>
      </p:pic>
    </p:spTree>
    <p:extLst>
      <p:ext uri="{BB962C8B-B14F-4D97-AF65-F5344CB8AC3E}">
        <p14:creationId xmlns:p14="http://schemas.microsoft.com/office/powerpoint/2010/main" val="3893614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B729B19-9DF9-8311-2A23-B27BB56A3B43}"/>
              </a:ext>
            </a:extLst>
          </p:cNvPr>
          <p:cNvSpPr>
            <a:spLocks noGrp="1"/>
          </p:cNvSpPr>
          <p:nvPr>
            <p:ph type="sldNum" sz="quarter" idx="12"/>
          </p:nvPr>
        </p:nvSpPr>
        <p:spPr/>
        <p:txBody>
          <a:bodyPr/>
          <a:lstStyle/>
          <a:p>
            <a:fld id="{14F1411D-0280-154F-AEAC-4C20B7AA46B2}" type="slidenum">
              <a:rPr lang="nl-NL" smtClean="0"/>
              <a:pPr/>
              <a:t>16</a:t>
            </a:fld>
            <a:endParaRPr lang="nl-NL"/>
          </a:p>
        </p:txBody>
      </p:sp>
      <p:sp>
        <p:nvSpPr>
          <p:cNvPr id="7" name="Tijdelijke aanduiding voor inhoud 2">
            <a:extLst>
              <a:ext uri="{FF2B5EF4-FFF2-40B4-BE49-F238E27FC236}">
                <a16:creationId xmlns:a16="http://schemas.microsoft.com/office/drawing/2014/main" id="{0891A2F3-A77A-C18A-567E-C9E1AADD9249}"/>
              </a:ext>
            </a:extLst>
          </p:cNvPr>
          <p:cNvSpPr txBox="1">
            <a:spLocks/>
          </p:cNvSpPr>
          <p:nvPr/>
        </p:nvSpPr>
        <p:spPr>
          <a:xfrm>
            <a:off x="359997" y="792000"/>
            <a:ext cx="6761915" cy="3096000"/>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350" kern="1200">
                <a:solidFill>
                  <a:schemeClr val="bg1"/>
                </a:solidFill>
                <a:latin typeface="+mn-lt"/>
                <a:ea typeface="+mn-ea"/>
                <a:cs typeface="+mn-cs"/>
              </a:defRPr>
            </a:lvl1pPr>
            <a:lvl2pPr marL="342900" indent="0" algn="ctr" defTabSz="685800" rtl="0" eaLnBrk="1" latinLnBrk="0" hangingPunct="1">
              <a:lnSpc>
                <a:spcPct val="120000"/>
              </a:lnSpc>
              <a:spcBef>
                <a:spcPts val="0"/>
              </a:spcBef>
              <a:spcAft>
                <a:spcPts val="60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120000"/>
              </a:lnSpc>
              <a:spcBef>
                <a:spcPts val="0"/>
              </a:spcBef>
              <a:spcAft>
                <a:spcPts val="60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12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2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buFont typeface="Arial" panose="020B0604020202020204" pitchFamily="34" charset="0"/>
              <a:buChar char="•"/>
            </a:pPr>
            <a:r>
              <a:rPr lang="nl-NL" sz="1800" dirty="0">
                <a:solidFill>
                  <a:schemeClr val="tx1"/>
                </a:solidFill>
              </a:rPr>
              <a:t>Visie van de school.</a:t>
            </a:r>
          </a:p>
          <a:p>
            <a:pPr marL="285750" indent="-285750">
              <a:buFont typeface="Arial" panose="020B0604020202020204" pitchFamily="34" charset="0"/>
              <a:buChar char="•"/>
            </a:pPr>
            <a:r>
              <a:rPr lang="nl-NL" sz="1800" dirty="0">
                <a:solidFill>
                  <a:schemeClr val="tx1"/>
                </a:solidFill>
              </a:rPr>
              <a:t>Lessen relationele en seksuele vorming. </a:t>
            </a:r>
          </a:p>
          <a:p>
            <a:pPr marL="285750" indent="-285750">
              <a:buFont typeface="Arial" panose="020B0604020202020204" pitchFamily="34" charset="0"/>
              <a:buChar char="•"/>
            </a:pPr>
            <a:r>
              <a:rPr lang="nl-NL" sz="1800" dirty="0">
                <a:solidFill>
                  <a:schemeClr val="tx1"/>
                </a:solidFill>
              </a:rPr>
              <a:t>Wanneer wordt er lesgegeven? </a:t>
            </a:r>
          </a:p>
          <a:p>
            <a:pPr marL="285750" indent="-285750">
              <a:buFont typeface="Arial" panose="020B0604020202020204" pitchFamily="34" charset="0"/>
              <a:buChar char="•"/>
            </a:pPr>
            <a:r>
              <a:rPr lang="nl-NL" sz="1800" dirty="0">
                <a:solidFill>
                  <a:schemeClr val="tx1"/>
                </a:solidFill>
              </a:rPr>
              <a:t>Deelname Week van de Lentekriebels? </a:t>
            </a:r>
          </a:p>
          <a:p>
            <a:pPr marL="285750" indent="-285750">
              <a:buFont typeface="Arial" panose="020B0604020202020204" pitchFamily="34" charset="0"/>
              <a:buChar char="•"/>
            </a:pPr>
            <a:r>
              <a:rPr lang="nl-NL" sz="1800" dirty="0">
                <a:solidFill>
                  <a:schemeClr val="tx1"/>
                </a:solidFill>
              </a:rPr>
              <a:t>Informeren en betrekken van ouders. </a:t>
            </a:r>
          </a:p>
          <a:p>
            <a:pPr marL="285750" indent="-285750">
              <a:buFont typeface="Arial" panose="020B0604020202020204" pitchFamily="34" charset="0"/>
              <a:buChar char="•"/>
            </a:pPr>
            <a:r>
              <a:rPr lang="nl-NL" sz="1800" dirty="0">
                <a:solidFill>
                  <a:schemeClr val="tx1"/>
                </a:solidFill>
              </a:rPr>
              <a:t>… [zelf invullen] </a:t>
            </a:r>
          </a:p>
        </p:txBody>
      </p:sp>
      <p:sp>
        <p:nvSpPr>
          <p:cNvPr id="2" name="Titel 1">
            <a:extLst>
              <a:ext uri="{FF2B5EF4-FFF2-40B4-BE49-F238E27FC236}">
                <a16:creationId xmlns:a16="http://schemas.microsoft.com/office/drawing/2014/main" id="{A0DCF008-0227-8EA4-430A-6E274E3FCBAE}"/>
              </a:ext>
            </a:extLst>
          </p:cNvPr>
          <p:cNvSpPr txBox="1">
            <a:spLocks/>
          </p:cNvSpPr>
          <p:nvPr/>
        </p:nvSpPr>
        <p:spPr>
          <a:xfrm>
            <a:off x="360000" y="241236"/>
            <a:ext cx="5543549" cy="5805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400" kern="1200">
                <a:solidFill>
                  <a:schemeClr val="bg1"/>
                </a:solidFill>
                <a:latin typeface="+mj-lt"/>
                <a:ea typeface="+mj-ea"/>
                <a:cs typeface="+mj-cs"/>
              </a:defRPr>
            </a:lvl1pPr>
          </a:lstStyle>
          <a:p>
            <a:r>
              <a:rPr lang="nl-NL" sz="2000" b="1" dirty="0">
                <a:solidFill>
                  <a:schemeClr val="tx1"/>
                </a:solidFill>
              </a:rPr>
              <a:t>Plannen van de school: wat doen we?</a:t>
            </a:r>
          </a:p>
        </p:txBody>
      </p:sp>
      <p:sp>
        <p:nvSpPr>
          <p:cNvPr id="6" name="Tijdelijke aanduiding voor voettekst 4">
            <a:extLst>
              <a:ext uri="{FF2B5EF4-FFF2-40B4-BE49-F238E27FC236}">
                <a16:creationId xmlns:a16="http://schemas.microsoft.com/office/drawing/2014/main" id="{B32FBD69-8C91-9559-B30A-8BFAA52B43ED}"/>
              </a:ext>
            </a:extLst>
          </p:cNvPr>
          <p:cNvSpPr txBox="1">
            <a:spLocks/>
          </p:cNvSpPr>
          <p:nvPr/>
        </p:nvSpPr>
        <p:spPr>
          <a:xfrm>
            <a:off x="572432" y="4714830"/>
            <a:ext cx="6753902" cy="251180"/>
          </a:xfrm>
          <a:prstGeom prst="rect">
            <a:avLst/>
          </a:prstGeom>
        </p:spPr>
        <p:txBody>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nl-NL" sz="900" dirty="0"/>
              <a:t>Ouderavond | Plannen van de school: wat doen we? | 2024</a:t>
            </a:r>
          </a:p>
        </p:txBody>
      </p:sp>
    </p:spTree>
    <p:extLst>
      <p:ext uri="{BB962C8B-B14F-4D97-AF65-F5344CB8AC3E}">
        <p14:creationId xmlns:p14="http://schemas.microsoft.com/office/powerpoint/2010/main" val="4026416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B729B19-9DF9-8311-2A23-B27BB56A3B43}"/>
              </a:ext>
            </a:extLst>
          </p:cNvPr>
          <p:cNvSpPr>
            <a:spLocks noGrp="1"/>
          </p:cNvSpPr>
          <p:nvPr>
            <p:ph type="sldNum" sz="quarter" idx="12"/>
          </p:nvPr>
        </p:nvSpPr>
        <p:spPr/>
        <p:txBody>
          <a:bodyPr/>
          <a:lstStyle/>
          <a:p>
            <a:fld id="{14F1411D-0280-154F-AEAC-4C20B7AA46B2}" type="slidenum">
              <a:rPr lang="nl-NL" smtClean="0"/>
              <a:pPr/>
              <a:t>17</a:t>
            </a:fld>
            <a:endParaRPr lang="nl-NL"/>
          </a:p>
        </p:txBody>
      </p:sp>
      <p:sp>
        <p:nvSpPr>
          <p:cNvPr id="2" name="Titel 1">
            <a:extLst>
              <a:ext uri="{FF2B5EF4-FFF2-40B4-BE49-F238E27FC236}">
                <a16:creationId xmlns:a16="http://schemas.microsoft.com/office/drawing/2014/main" id="{8219D1A5-B5E2-5CD3-0DD0-D5D338CB4B77}"/>
              </a:ext>
            </a:extLst>
          </p:cNvPr>
          <p:cNvSpPr txBox="1">
            <a:spLocks/>
          </p:cNvSpPr>
          <p:nvPr/>
        </p:nvSpPr>
        <p:spPr>
          <a:xfrm>
            <a:off x="378033" y="241236"/>
            <a:ext cx="5543549" cy="5805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400" kern="1200">
                <a:solidFill>
                  <a:schemeClr val="bg1"/>
                </a:solidFill>
                <a:latin typeface="+mj-lt"/>
                <a:ea typeface="+mj-ea"/>
                <a:cs typeface="+mj-cs"/>
              </a:defRPr>
            </a:lvl1pPr>
          </a:lstStyle>
          <a:p>
            <a:endParaRPr lang="nl-NL" sz="2000" b="1"/>
          </a:p>
        </p:txBody>
      </p:sp>
      <p:sp>
        <p:nvSpPr>
          <p:cNvPr id="6" name="Tijdelijke aanduiding voor voettekst 4">
            <a:extLst>
              <a:ext uri="{FF2B5EF4-FFF2-40B4-BE49-F238E27FC236}">
                <a16:creationId xmlns:a16="http://schemas.microsoft.com/office/drawing/2014/main" id="{BBCF3393-274D-BF6A-F61A-8CA06EAE5BC3}"/>
              </a:ext>
            </a:extLst>
          </p:cNvPr>
          <p:cNvSpPr txBox="1">
            <a:spLocks/>
          </p:cNvSpPr>
          <p:nvPr/>
        </p:nvSpPr>
        <p:spPr>
          <a:xfrm>
            <a:off x="572432" y="4714830"/>
            <a:ext cx="6753902" cy="251180"/>
          </a:xfrm>
          <a:prstGeom prst="rect">
            <a:avLst/>
          </a:prstGeom>
        </p:spPr>
        <p:txBody>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nl-NL" sz="900" dirty="0"/>
              <a:t>Ouderavond | Vraag &amp; antwoord | 2024</a:t>
            </a:r>
          </a:p>
        </p:txBody>
      </p:sp>
      <p:sp>
        <p:nvSpPr>
          <p:cNvPr id="5" name="Titel 6">
            <a:extLst>
              <a:ext uri="{FF2B5EF4-FFF2-40B4-BE49-F238E27FC236}">
                <a16:creationId xmlns:a16="http://schemas.microsoft.com/office/drawing/2014/main" id="{D8ED5FDE-160D-0CFB-3AB9-52AD04B3C49B}"/>
              </a:ext>
            </a:extLst>
          </p:cNvPr>
          <p:cNvSpPr>
            <a:spLocks noGrp="1"/>
          </p:cNvSpPr>
          <p:nvPr>
            <p:ph type="ctrTitle"/>
          </p:nvPr>
        </p:nvSpPr>
        <p:spPr>
          <a:xfrm>
            <a:off x="334537" y="1271766"/>
            <a:ext cx="5210868" cy="2592000"/>
          </a:xfrm>
        </p:spPr>
        <p:txBody>
          <a:bodyPr anchor="ctr" anchorCtr="0"/>
          <a:lstStyle/>
          <a:p>
            <a:r>
              <a:rPr lang="en-US" dirty="0" err="1">
                <a:solidFill>
                  <a:schemeClr val="tx1"/>
                </a:solidFill>
              </a:rPr>
              <a:t>Vraag</a:t>
            </a:r>
            <a:r>
              <a:rPr lang="en-US" dirty="0">
                <a:solidFill>
                  <a:schemeClr val="tx1"/>
                </a:solidFill>
              </a:rPr>
              <a:t> &amp; </a:t>
            </a:r>
            <a:r>
              <a:rPr lang="en-US" dirty="0" err="1">
                <a:solidFill>
                  <a:schemeClr val="tx1"/>
                </a:solidFill>
              </a:rPr>
              <a:t>antwoord</a:t>
            </a:r>
            <a:endParaRPr lang="nl-NL" dirty="0">
              <a:solidFill>
                <a:schemeClr val="tx1"/>
              </a:solidFill>
            </a:endParaRPr>
          </a:p>
        </p:txBody>
      </p:sp>
    </p:spTree>
    <p:extLst>
      <p:ext uri="{BB962C8B-B14F-4D97-AF65-F5344CB8AC3E}">
        <p14:creationId xmlns:p14="http://schemas.microsoft.com/office/powerpoint/2010/main" val="811580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B729B19-9DF9-8311-2A23-B27BB56A3B43}"/>
              </a:ext>
            </a:extLst>
          </p:cNvPr>
          <p:cNvSpPr>
            <a:spLocks noGrp="1"/>
          </p:cNvSpPr>
          <p:nvPr>
            <p:ph type="sldNum" sz="quarter" idx="12"/>
          </p:nvPr>
        </p:nvSpPr>
        <p:spPr/>
        <p:txBody>
          <a:bodyPr/>
          <a:lstStyle/>
          <a:p>
            <a:fld id="{14F1411D-0280-154F-AEAC-4C20B7AA46B2}" type="slidenum">
              <a:rPr lang="nl-NL" smtClean="0"/>
              <a:pPr/>
              <a:t>18</a:t>
            </a:fld>
            <a:endParaRPr lang="nl-NL"/>
          </a:p>
        </p:txBody>
      </p:sp>
      <p:sp>
        <p:nvSpPr>
          <p:cNvPr id="7" name="Tijdelijke aanduiding voor inhoud 2">
            <a:extLst>
              <a:ext uri="{FF2B5EF4-FFF2-40B4-BE49-F238E27FC236}">
                <a16:creationId xmlns:a16="http://schemas.microsoft.com/office/drawing/2014/main" id="{0891A2F3-A77A-C18A-567E-C9E1AADD9249}"/>
              </a:ext>
            </a:extLst>
          </p:cNvPr>
          <p:cNvSpPr txBox="1">
            <a:spLocks/>
          </p:cNvSpPr>
          <p:nvPr/>
        </p:nvSpPr>
        <p:spPr>
          <a:xfrm>
            <a:off x="359998" y="792000"/>
            <a:ext cx="6481115" cy="3978850"/>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350" kern="1200">
                <a:solidFill>
                  <a:schemeClr val="bg1"/>
                </a:solidFill>
                <a:latin typeface="+mn-lt"/>
                <a:ea typeface="+mn-ea"/>
                <a:cs typeface="+mn-cs"/>
              </a:defRPr>
            </a:lvl1pPr>
            <a:lvl2pPr marL="342900" indent="0" algn="ctr" defTabSz="685800" rtl="0" eaLnBrk="1" latinLnBrk="0" hangingPunct="1">
              <a:lnSpc>
                <a:spcPct val="120000"/>
              </a:lnSpc>
              <a:spcBef>
                <a:spcPts val="0"/>
              </a:spcBef>
              <a:spcAft>
                <a:spcPts val="60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120000"/>
              </a:lnSpc>
              <a:spcBef>
                <a:spcPts val="0"/>
              </a:spcBef>
              <a:spcAft>
                <a:spcPts val="60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12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2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buFont typeface="Arial" panose="020B0604020202020204" pitchFamily="34" charset="0"/>
              <a:buChar char="•"/>
            </a:pPr>
            <a:r>
              <a:rPr lang="nl-NL" sz="1800" dirty="0">
                <a:solidFill>
                  <a:schemeClr val="tx1"/>
                </a:solidFill>
              </a:rPr>
              <a:t>Seksueleopvoeding.info</a:t>
            </a:r>
          </a:p>
          <a:p>
            <a:pPr marL="285750" indent="-285750">
              <a:buFont typeface="Arial" panose="020B0604020202020204" pitchFamily="34" charset="0"/>
              <a:buChar char="•"/>
            </a:pPr>
            <a:r>
              <a:rPr lang="nl-NL" sz="1800" dirty="0">
                <a:solidFill>
                  <a:schemeClr val="tx1"/>
                </a:solidFill>
              </a:rPr>
              <a:t>Ouderbrochures</a:t>
            </a:r>
          </a:p>
        </p:txBody>
      </p:sp>
      <p:sp>
        <p:nvSpPr>
          <p:cNvPr id="2" name="Titel 1">
            <a:extLst>
              <a:ext uri="{FF2B5EF4-FFF2-40B4-BE49-F238E27FC236}">
                <a16:creationId xmlns:a16="http://schemas.microsoft.com/office/drawing/2014/main" id="{F31E33FB-1645-E512-8354-7057E841E87D}"/>
              </a:ext>
            </a:extLst>
          </p:cNvPr>
          <p:cNvSpPr txBox="1">
            <a:spLocks/>
          </p:cNvSpPr>
          <p:nvPr/>
        </p:nvSpPr>
        <p:spPr>
          <a:xfrm>
            <a:off x="360000" y="241236"/>
            <a:ext cx="5543549" cy="5805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400" kern="1200">
                <a:solidFill>
                  <a:schemeClr val="bg1"/>
                </a:solidFill>
                <a:latin typeface="+mj-lt"/>
                <a:ea typeface="+mj-ea"/>
                <a:cs typeface="+mj-cs"/>
              </a:defRPr>
            </a:lvl1pPr>
          </a:lstStyle>
          <a:p>
            <a:r>
              <a:rPr lang="nl-NL" sz="2000" b="1" dirty="0">
                <a:solidFill>
                  <a:schemeClr val="tx1"/>
                </a:solidFill>
              </a:rPr>
              <a:t>Informatie voor ouders</a:t>
            </a:r>
          </a:p>
        </p:txBody>
      </p:sp>
      <p:pic>
        <p:nvPicPr>
          <p:cNvPr id="1026" name="Picture 2" descr="Relationele en seksuele ontwikkeling 6-9 jaar">
            <a:extLst>
              <a:ext uri="{FF2B5EF4-FFF2-40B4-BE49-F238E27FC236}">
                <a16:creationId xmlns:a16="http://schemas.microsoft.com/office/drawing/2014/main" id="{57378EB5-AD38-75DE-AEBB-84421F5453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54" r="22721"/>
          <a:stretch/>
        </p:blipFill>
        <p:spPr bwMode="auto">
          <a:xfrm>
            <a:off x="2152853" y="1709415"/>
            <a:ext cx="1586954" cy="208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ionele en seksuele ontwikkeling 9-15 jaar">
            <a:extLst>
              <a:ext uri="{FF2B5EF4-FFF2-40B4-BE49-F238E27FC236}">
                <a16:creationId xmlns:a16="http://schemas.microsoft.com/office/drawing/2014/main" id="{F852664B-43A5-C45A-C0EF-8AD3F4E9BA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637" r="22984"/>
          <a:stretch/>
        </p:blipFill>
        <p:spPr bwMode="auto">
          <a:xfrm>
            <a:off x="3714295" y="1709415"/>
            <a:ext cx="1554229" cy="208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ionele en seksuele ontwikkeling van kinderen met een beperking 0-18 jaar ">
            <a:extLst>
              <a:ext uri="{FF2B5EF4-FFF2-40B4-BE49-F238E27FC236}">
                <a16:creationId xmlns:a16="http://schemas.microsoft.com/office/drawing/2014/main" id="{8EFDC259-E1DC-8783-EBB7-95380D83343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134" r="22487"/>
          <a:stretch/>
        </p:blipFill>
        <p:spPr bwMode="auto">
          <a:xfrm>
            <a:off x="6731152" y="1709415"/>
            <a:ext cx="1554229" cy="2088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ionele en seksuele ontwikkeling 0 - 18 jaar">
            <a:extLst>
              <a:ext uri="{FF2B5EF4-FFF2-40B4-BE49-F238E27FC236}">
                <a16:creationId xmlns:a16="http://schemas.microsoft.com/office/drawing/2014/main" id="{07EFAE91-B07D-1BEA-D6F8-AEFE7318725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731" r="21745"/>
          <a:stretch/>
        </p:blipFill>
        <p:spPr bwMode="auto">
          <a:xfrm>
            <a:off x="5268524" y="1709415"/>
            <a:ext cx="1586954" cy="2088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lationele en seksuele ontwikkeling 0-6 jaar">
            <a:extLst>
              <a:ext uri="{FF2B5EF4-FFF2-40B4-BE49-F238E27FC236}">
                <a16:creationId xmlns:a16="http://schemas.microsoft.com/office/drawing/2014/main" id="{1C435DF2-2E21-B42F-25E9-627B0396ECA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129" r="21903"/>
          <a:stretch/>
        </p:blipFill>
        <p:spPr bwMode="auto">
          <a:xfrm>
            <a:off x="662029" y="1709415"/>
            <a:ext cx="1599629" cy="208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ep 2">
            <a:extLst>
              <a:ext uri="{FF2B5EF4-FFF2-40B4-BE49-F238E27FC236}">
                <a16:creationId xmlns:a16="http://schemas.microsoft.com/office/drawing/2014/main" id="{4356F31C-5C4A-6C9F-A16E-EC8AFEDC4E81}"/>
              </a:ext>
            </a:extLst>
          </p:cNvPr>
          <p:cNvGrpSpPr/>
          <p:nvPr/>
        </p:nvGrpSpPr>
        <p:grpSpPr>
          <a:xfrm>
            <a:off x="830334" y="4176000"/>
            <a:ext cx="7671736" cy="777485"/>
            <a:chOff x="574611" y="4176000"/>
            <a:chExt cx="7671736" cy="777485"/>
          </a:xfrm>
        </p:grpSpPr>
        <p:pic>
          <p:nvPicPr>
            <p:cNvPr id="5" name="Afbeelding 4" descr="Afbeelding met Lettertype, Graphics, ontwerp, logo&#10;&#10;Automatisch gegenereerde beschrijving">
              <a:extLst>
                <a:ext uri="{FF2B5EF4-FFF2-40B4-BE49-F238E27FC236}">
                  <a16:creationId xmlns:a16="http://schemas.microsoft.com/office/drawing/2014/main" id="{036B19D2-BABC-C077-5E08-D3D6C5A9C08C}"/>
                </a:ext>
              </a:extLst>
            </p:cNvPr>
            <p:cNvPicPr>
              <a:picLocks noChangeAspect="1"/>
            </p:cNvPicPr>
            <p:nvPr/>
          </p:nvPicPr>
          <p:blipFill>
            <a:blip r:embed="rId8"/>
            <a:stretch>
              <a:fillRect/>
            </a:stretch>
          </p:blipFill>
          <p:spPr>
            <a:xfrm>
              <a:off x="574611" y="4176000"/>
              <a:ext cx="1080000" cy="777485"/>
            </a:xfrm>
            <a:prstGeom prst="rect">
              <a:avLst/>
            </a:prstGeom>
          </p:spPr>
        </p:pic>
        <p:pic>
          <p:nvPicPr>
            <p:cNvPr id="9" name="Afbeelding 8" descr="Afbeelding met Lettertype, zwart, Graphics, schermopname&#10;&#10;Automatisch gegenereerde beschrijving">
              <a:extLst>
                <a:ext uri="{FF2B5EF4-FFF2-40B4-BE49-F238E27FC236}">
                  <a16:creationId xmlns:a16="http://schemas.microsoft.com/office/drawing/2014/main" id="{E44F5B3F-D846-D57A-1AF0-9FDD70B549B6}"/>
                </a:ext>
              </a:extLst>
            </p:cNvPr>
            <p:cNvPicPr>
              <a:picLocks noChangeAspect="1"/>
            </p:cNvPicPr>
            <p:nvPr/>
          </p:nvPicPr>
          <p:blipFill>
            <a:blip r:embed="rId9"/>
            <a:stretch>
              <a:fillRect/>
            </a:stretch>
          </p:blipFill>
          <p:spPr>
            <a:xfrm>
              <a:off x="2518385" y="4409580"/>
              <a:ext cx="1606950" cy="543905"/>
            </a:xfrm>
            <a:prstGeom prst="rect">
              <a:avLst/>
            </a:prstGeom>
          </p:spPr>
        </p:pic>
        <p:pic>
          <p:nvPicPr>
            <p:cNvPr id="10" name="Afbeelding 9" descr="Afbeelding met Lettertype, Graphics, logo, grafische vormgeving&#10;&#10;Automatisch gegenereerde beschrijving">
              <a:extLst>
                <a:ext uri="{FF2B5EF4-FFF2-40B4-BE49-F238E27FC236}">
                  <a16:creationId xmlns:a16="http://schemas.microsoft.com/office/drawing/2014/main" id="{5924D97A-BC55-9B83-FE10-7037ACF2DB81}"/>
                </a:ext>
              </a:extLst>
            </p:cNvPr>
            <p:cNvPicPr>
              <a:picLocks noChangeAspect="1"/>
            </p:cNvPicPr>
            <p:nvPr/>
          </p:nvPicPr>
          <p:blipFill>
            <a:blip r:embed="rId10"/>
            <a:stretch>
              <a:fillRect/>
            </a:stretch>
          </p:blipFill>
          <p:spPr>
            <a:xfrm>
              <a:off x="4989109" y="4368587"/>
              <a:ext cx="1122947" cy="561869"/>
            </a:xfrm>
            <a:prstGeom prst="rect">
              <a:avLst/>
            </a:prstGeom>
          </p:spPr>
        </p:pic>
        <p:pic>
          <p:nvPicPr>
            <p:cNvPr id="11" name="Afbeelding 10" descr="Afbeelding met tekst, Lettertype, schermopname, ontwerp&#10;&#10;Automatisch gegenereerde beschrijving">
              <a:extLst>
                <a:ext uri="{FF2B5EF4-FFF2-40B4-BE49-F238E27FC236}">
                  <a16:creationId xmlns:a16="http://schemas.microsoft.com/office/drawing/2014/main" id="{1B5D788F-95CF-91E2-5CA7-67A47FA05A68}"/>
                </a:ext>
              </a:extLst>
            </p:cNvPr>
            <p:cNvPicPr>
              <a:picLocks noChangeAspect="1"/>
            </p:cNvPicPr>
            <p:nvPr/>
          </p:nvPicPr>
          <p:blipFill>
            <a:blip r:embed="rId11"/>
            <a:stretch>
              <a:fillRect/>
            </a:stretch>
          </p:blipFill>
          <p:spPr>
            <a:xfrm>
              <a:off x="6975830" y="4424258"/>
              <a:ext cx="1270517" cy="514547"/>
            </a:xfrm>
            <a:prstGeom prst="rect">
              <a:avLst/>
            </a:prstGeom>
          </p:spPr>
        </p:pic>
      </p:grpSp>
    </p:spTree>
    <p:extLst>
      <p:ext uri="{BB962C8B-B14F-4D97-AF65-F5344CB8AC3E}">
        <p14:creationId xmlns:p14="http://schemas.microsoft.com/office/powerpoint/2010/main" val="2143030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B729B19-9DF9-8311-2A23-B27BB56A3B43}"/>
              </a:ext>
            </a:extLst>
          </p:cNvPr>
          <p:cNvSpPr>
            <a:spLocks noGrp="1"/>
          </p:cNvSpPr>
          <p:nvPr>
            <p:ph type="sldNum" sz="quarter" idx="12"/>
          </p:nvPr>
        </p:nvSpPr>
        <p:spPr/>
        <p:txBody>
          <a:bodyPr/>
          <a:lstStyle/>
          <a:p>
            <a:fld id="{14F1411D-0280-154F-AEAC-4C20B7AA46B2}" type="slidenum">
              <a:rPr lang="nl-NL" smtClean="0"/>
              <a:pPr/>
              <a:t>2</a:t>
            </a:fld>
            <a:endParaRPr lang="nl-NL"/>
          </a:p>
        </p:txBody>
      </p:sp>
      <p:sp>
        <p:nvSpPr>
          <p:cNvPr id="5" name="Titel 4">
            <a:extLst>
              <a:ext uri="{FF2B5EF4-FFF2-40B4-BE49-F238E27FC236}">
                <a16:creationId xmlns:a16="http://schemas.microsoft.com/office/drawing/2014/main" id="{8DE89896-A295-8B75-EFE2-B85B57421B65}"/>
              </a:ext>
            </a:extLst>
          </p:cNvPr>
          <p:cNvSpPr>
            <a:spLocks noGrp="1"/>
          </p:cNvSpPr>
          <p:nvPr>
            <p:ph type="ctrTitle"/>
          </p:nvPr>
        </p:nvSpPr>
        <p:spPr>
          <a:xfrm>
            <a:off x="367432" y="2282282"/>
            <a:ext cx="7057407" cy="520391"/>
          </a:xfrm>
        </p:spPr>
        <p:txBody>
          <a:bodyPr anchor="t" anchorCtr="0"/>
          <a:lstStyle/>
          <a:p>
            <a:r>
              <a:rPr lang="nl-NL" dirty="0">
                <a:solidFill>
                  <a:schemeClr val="tx1"/>
                </a:solidFill>
              </a:rPr>
              <a:t>Welkom</a:t>
            </a:r>
            <a:br>
              <a:rPr lang="nl-NL" dirty="0"/>
            </a:br>
            <a:endParaRPr lang="nl-NL" dirty="0">
              <a:solidFill>
                <a:srgbClr val="FD4D38"/>
              </a:solidFill>
            </a:endParaRPr>
          </a:p>
        </p:txBody>
      </p:sp>
      <p:sp>
        <p:nvSpPr>
          <p:cNvPr id="2" name="Tijdelijke aanduiding voor voettekst 4">
            <a:extLst>
              <a:ext uri="{FF2B5EF4-FFF2-40B4-BE49-F238E27FC236}">
                <a16:creationId xmlns:a16="http://schemas.microsoft.com/office/drawing/2014/main" id="{64E09D4B-D1A7-19E2-362C-8CEB1BBCC353}"/>
              </a:ext>
            </a:extLst>
          </p:cNvPr>
          <p:cNvSpPr txBox="1">
            <a:spLocks/>
          </p:cNvSpPr>
          <p:nvPr/>
        </p:nvSpPr>
        <p:spPr>
          <a:xfrm>
            <a:off x="661640" y="4714830"/>
            <a:ext cx="6753902" cy="251180"/>
          </a:xfrm>
          <a:prstGeom prst="rect">
            <a:avLst/>
          </a:prstGeom>
        </p:spPr>
        <p:txBody>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nl-NL" sz="900" dirty="0"/>
              <a:t>Ouderavond | Welkom | 2024</a:t>
            </a:r>
          </a:p>
        </p:txBody>
      </p:sp>
      <p:sp>
        <p:nvSpPr>
          <p:cNvPr id="3" name="Ondertitel 2">
            <a:extLst>
              <a:ext uri="{FF2B5EF4-FFF2-40B4-BE49-F238E27FC236}">
                <a16:creationId xmlns:a16="http://schemas.microsoft.com/office/drawing/2014/main" id="{634435EC-6F8C-2BFA-61BE-A369EDED81AA}"/>
              </a:ext>
            </a:extLst>
          </p:cNvPr>
          <p:cNvSpPr>
            <a:spLocks noGrp="1"/>
          </p:cNvSpPr>
          <p:nvPr>
            <p:ph type="subTitle" idx="1"/>
          </p:nvPr>
        </p:nvSpPr>
        <p:spPr>
          <a:xfrm>
            <a:off x="437505" y="2898032"/>
            <a:ext cx="3672000" cy="432000"/>
          </a:xfrm>
        </p:spPr>
        <p:txBody>
          <a:bodyPr/>
          <a:lstStyle/>
          <a:p>
            <a:r>
              <a:rPr lang="en-US" dirty="0">
                <a:solidFill>
                  <a:schemeClr val="tx1"/>
                </a:solidFill>
              </a:rPr>
              <a:t>Naam </a:t>
            </a:r>
            <a:r>
              <a:rPr lang="en-US" dirty="0" err="1">
                <a:solidFill>
                  <a:schemeClr val="tx1"/>
                </a:solidFill>
              </a:rPr>
              <a:t>leraar</a:t>
            </a:r>
            <a:r>
              <a:rPr lang="en-US" dirty="0">
                <a:solidFill>
                  <a:schemeClr val="tx1"/>
                </a:solidFill>
              </a:rPr>
              <a:t>/trainer</a:t>
            </a:r>
            <a:endParaRPr lang="nl-NL" dirty="0">
              <a:solidFill>
                <a:schemeClr val="tx1"/>
              </a:solidFill>
            </a:endParaRPr>
          </a:p>
        </p:txBody>
      </p:sp>
      <p:pic>
        <p:nvPicPr>
          <p:cNvPr id="6" name="Graphic 5">
            <a:extLst>
              <a:ext uri="{FF2B5EF4-FFF2-40B4-BE49-F238E27FC236}">
                <a16:creationId xmlns:a16="http://schemas.microsoft.com/office/drawing/2014/main" id="{4B531E22-A56F-BFA3-1EA4-876A8E3E74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05942" y="1285875"/>
            <a:ext cx="4572000" cy="2571750"/>
          </a:xfrm>
          <a:prstGeom prst="rect">
            <a:avLst/>
          </a:prstGeom>
        </p:spPr>
      </p:pic>
    </p:spTree>
    <p:extLst>
      <p:ext uri="{BB962C8B-B14F-4D97-AF65-F5344CB8AC3E}">
        <p14:creationId xmlns:p14="http://schemas.microsoft.com/office/powerpoint/2010/main" val="143374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B729B19-9DF9-8311-2A23-B27BB56A3B43}"/>
              </a:ext>
            </a:extLst>
          </p:cNvPr>
          <p:cNvSpPr>
            <a:spLocks noGrp="1"/>
          </p:cNvSpPr>
          <p:nvPr>
            <p:ph type="sldNum" sz="quarter" idx="12"/>
          </p:nvPr>
        </p:nvSpPr>
        <p:spPr/>
        <p:txBody>
          <a:bodyPr/>
          <a:lstStyle/>
          <a:p>
            <a:fld id="{14F1411D-0280-154F-AEAC-4C20B7AA46B2}" type="slidenum">
              <a:rPr lang="nl-NL" smtClean="0"/>
              <a:pPr/>
              <a:t>3</a:t>
            </a:fld>
            <a:endParaRPr lang="nl-NL"/>
          </a:p>
        </p:txBody>
      </p:sp>
      <p:sp>
        <p:nvSpPr>
          <p:cNvPr id="2" name="Titel 1">
            <a:extLst>
              <a:ext uri="{FF2B5EF4-FFF2-40B4-BE49-F238E27FC236}">
                <a16:creationId xmlns:a16="http://schemas.microsoft.com/office/drawing/2014/main" id="{6561E933-4B38-318E-3E6E-EE4CFD165EC8}"/>
              </a:ext>
            </a:extLst>
          </p:cNvPr>
          <p:cNvSpPr txBox="1">
            <a:spLocks/>
          </p:cNvSpPr>
          <p:nvPr/>
        </p:nvSpPr>
        <p:spPr>
          <a:xfrm>
            <a:off x="360000" y="270972"/>
            <a:ext cx="5543549" cy="5805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400" kern="1200">
                <a:solidFill>
                  <a:schemeClr val="bg1"/>
                </a:solidFill>
                <a:latin typeface="+mj-lt"/>
                <a:ea typeface="+mj-ea"/>
                <a:cs typeface="+mj-cs"/>
              </a:defRPr>
            </a:lvl1pPr>
          </a:lstStyle>
          <a:p>
            <a:r>
              <a:rPr lang="nl-NL" sz="2000" b="1" dirty="0">
                <a:solidFill>
                  <a:schemeClr val="tx1"/>
                </a:solidFill>
              </a:rPr>
              <a:t>Inhoud</a:t>
            </a:r>
          </a:p>
          <a:p>
            <a:endParaRPr lang="nl-NL" sz="2000" b="1" dirty="0"/>
          </a:p>
        </p:txBody>
      </p:sp>
      <p:sp>
        <p:nvSpPr>
          <p:cNvPr id="6" name="Tijdelijke aanduiding voor voettekst 4">
            <a:extLst>
              <a:ext uri="{FF2B5EF4-FFF2-40B4-BE49-F238E27FC236}">
                <a16:creationId xmlns:a16="http://schemas.microsoft.com/office/drawing/2014/main" id="{E66A446E-2745-0C55-F2FE-7AC54D122A5F}"/>
              </a:ext>
            </a:extLst>
          </p:cNvPr>
          <p:cNvSpPr txBox="1">
            <a:spLocks/>
          </p:cNvSpPr>
          <p:nvPr/>
        </p:nvSpPr>
        <p:spPr>
          <a:xfrm>
            <a:off x="572432" y="4714830"/>
            <a:ext cx="6753902" cy="251180"/>
          </a:xfrm>
          <a:prstGeom prst="rect">
            <a:avLst/>
          </a:prstGeom>
        </p:spPr>
        <p:txBody>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nl-NL" sz="900" dirty="0"/>
              <a:t>Ouderavond | Inhoud | 2024</a:t>
            </a:r>
          </a:p>
        </p:txBody>
      </p:sp>
      <p:sp>
        <p:nvSpPr>
          <p:cNvPr id="8" name="Tijdelijke aanduiding voor inhoud 2">
            <a:extLst>
              <a:ext uri="{FF2B5EF4-FFF2-40B4-BE49-F238E27FC236}">
                <a16:creationId xmlns:a16="http://schemas.microsoft.com/office/drawing/2014/main" id="{0D2077B5-C5F1-DFE7-F21B-4DBF89812E1E}"/>
              </a:ext>
            </a:extLst>
          </p:cNvPr>
          <p:cNvSpPr txBox="1">
            <a:spLocks/>
          </p:cNvSpPr>
          <p:nvPr/>
        </p:nvSpPr>
        <p:spPr>
          <a:xfrm>
            <a:off x="359998" y="1238868"/>
            <a:ext cx="4212002" cy="3218986"/>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350" kern="1200">
                <a:solidFill>
                  <a:schemeClr val="bg1"/>
                </a:solidFill>
                <a:latin typeface="+mn-lt"/>
                <a:ea typeface="+mn-ea"/>
                <a:cs typeface="+mn-cs"/>
              </a:defRPr>
            </a:lvl1pPr>
            <a:lvl2pPr marL="342900" indent="0" algn="ctr" defTabSz="685800" rtl="0" eaLnBrk="1" latinLnBrk="0" hangingPunct="1">
              <a:lnSpc>
                <a:spcPct val="120000"/>
              </a:lnSpc>
              <a:spcBef>
                <a:spcPts val="0"/>
              </a:spcBef>
              <a:spcAft>
                <a:spcPts val="60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120000"/>
              </a:lnSpc>
              <a:spcBef>
                <a:spcPts val="0"/>
              </a:spcBef>
              <a:spcAft>
                <a:spcPts val="60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12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2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buFont typeface="+mj-lt"/>
              <a:buAutoNum type="arabicPeriod"/>
            </a:pPr>
            <a:r>
              <a:rPr lang="nl-NL" sz="1800" dirty="0">
                <a:solidFill>
                  <a:schemeClr val="tx1"/>
                </a:solidFill>
              </a:rPr>
              <a:t>Veiligheid.</a:t>
            </a:r>
          </a:p>
          <a:p>
            <a:pPr marL="342900" indent="-342900">
              <a:buFont typeface="+mj-lt"/>
              <a:buAutoNum type="arabicPeriod"/>
            </a:pPr>
            <a:r>
              <a:rPr lang="nl-NL" sz="1800" dirty="0">
                <a:solidFill>
                  <a:schemeClr val="tx1"/>
                </a:solidFill>
              </a:rPr>
              <a:t>Waarom relationele &amp; seksuele vorming op school? </a:t>
            </a:r>
          </a:p>
          <a:p>
            <a:pPr marL="342900" indent="-342900">
              <a:buFont typeface="+mj-lt"/>
              <a:buAutoNum type="arabicPeriod"/>
            </a:pPr>
            <a:r>
              <a:rPr lang="nl-NL" sz="1800" dirty="0">
                <a:solidFill>
                  <a:schemeClr val="tx1"/>
                </a:solidFill>
              </a:rPr>
              <a:t>Relationele en seksuele ontwikkeling.</a:t>
            </a:r>
          </a:p>
          <a:p>
            <a:pPr marL="342900" indent="-342900">
              <a:buFont typeface="+mj-lt"/>
              <a:buAutoNum type="arabicPeriod"/>
            </a:pPr>
            <a:r>
              <a:rPr lang="nl-NL" sz="1800" dirty="0">
                <a:solidFill>
                  <a:schemeClr val="tx1"/>
                </a:solidFill>
              </a:rPr>
              <a:t>Wat gaat de school doen?</a:t>
            </a:r>
          </a:p>
          <a:p>
            <a:pPr marL="342900" indent="-342900">
              <a:buFont typeface="+mj-lt"/>
              <a:buAutoNum type="arabicPeriod"/>
            </a:pPr>
            <a:r>
              <a:rPr lang="nl-NL" sz="1800" dirty="0">
                <a:solidFill>
                  <a:schemeClr val="tx1"/>
                </a:solidFill>
              </a:rPr>
              <a:t>Vraag &amp; antwoord.</a:t>
            </a:r>
          </a:p>
        </p:txBody>
      </p:sp>
    </p:spTree>
    <p:extLst>
      <p:ext uri="{BB962C8B-B14F-4D97-AF65-F5344CB8AC3E}">
        <p14:creationId xmlns:p14="http://schemas.microsoft.com/office/powerpoint/2010/main" val="3605132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B729B19-9DF9-8311-2A23-B27BB56A3B43}"/>
              </a:ext>
            </a:extLst>
          </p:cNvPr>
          <p:cNvSpPr>
            <a:spLocks noGrp="1"/>
          </p:cNvSpPr>
          <p:nvPr>
            <p:ph type="sldNum" sz="quarter" idx="12"/>
          </p:nvPr>
        </p:nvSpPr>
        <p:spPr/>
        <p:txBody>
          <a:bodyPr/>
          <a:lstStyle/>
          <a:p>
            <a:fld id="{14F1411D-0280-154F-AEAC-4C20B7AA46B2}" type="slidenum">
              <a:rPr lang="nl-NL" smtClean="0"/>
              <a:pPr/>
              <a:t>4</a:t>
            </a:fld>
            <a:endParaRPr lang="nl-NL"/>
          </a:p>
        </p:txBody>
      </p:sp>
      <p:sp>
        <p:nvSpPr>
          <p:cNvPr id="7" name="Tijdelijke aanduiding voor inhoud 2">
            <a:extLst>
              <a:ext uri="{FF2B5EF4-FFF2-40B4-BE49-F238E27FC236}">
                <a16:creationId xmlns:a16="http://schemas.microsoft.com/office/drawing/2014/main" id="{0891A2F3-A77A-C18A-567E-C9E1AADD9249}"/>
              </a:ext>
            </a:extLst>
          </p:cNvPr>
          <p:cNvSpPr txBox="1">
            <a:spLocks/>
          </p:cNvSpPr>
          <p:nvPr/>
        </p:nvSpPr>
        <p:spPr>
          <a:xfrm>
            <a:off x="359997" y="792000"/>
            <a:ext cx="7153985" cy="3744000"/>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350" kern="1200">
                <a:solidFill>
                  <a:schemeClr val="bg1"/>
                </a:solidFill>
                <a:latin typeface="+mn-lt"/>
                <a:ea typeface="+mn-ea"/>
                <a:cs typeface="+mn-cs"/>
              </a:defRPr>
            </a:lvl1pPr>
            <a:lvl2pPr marL="342900" indent="0" algn="ctr" defTabSz="685800" rtl="0" eaLnBrk="1" latinLnBrk="0" hangingPunct="1">
              <a:lnSpc>
                <a:spcPct val="120000"/>
              </a:lnSpc>
              <a:spcBef>
                <a:spcPts val="0"/>
              </a:spcBef>
              <a:spcAft>
                <a:spcPts val="60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120000"/>
              </a:lnSpc>
              <a:spcBef>
                <a:spcPts val="0"/>
              </a:spcBef>
              <a:spcAft>
                <a:spcPts val="60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12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2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ts val="2200"/>
              </a:lnSpc>
              <a:spcAft>
                <a:spcPts val="0"/>
              </a:spcAft>
            </a:pPr>
            <a:r>
              <a:rPr lang="nl-NL" sz="1600" b="1" dirty="0">
                <a:solidFill>
                  <a:schemeClr val="tx1"/>
                </a:solidFill>
              </a:rPr>
              <a:t>Veilige sfeer creëren: </a:t>
            </a:r>
          </a:p>
          <a:p>
            <a:pPr>
              <a:lnSpc>
                <a:spcPts val="2200"/>
              </a:lnSpc>
              <a:spcAft>
                <a:spcPts val="0"/>
              </a:spcAft>
            </a:pPr>
            <a:r>
              <a:rPr lang="nl-NL" sz="1600" dirty="0">
                <a:solidFill>
                  <a:schemeClr val="tx1"/>
                </a:solidFill>
              </a:rPr>
              <a:t>Vertrouwelijkheid, openheid en grenzen.</a:t>
            </a:r>
          </a:p>
          <a:p>
            <a:pPr marL="342900" indent="-342900">
              <a:lnSpc>
                <a:spcPts val="2200"/>
              </a:lnSpc>
              <a:spcAft>
                <a:spcPts val="0"/>
              </a:spcAft>
              <a:buFont typeface="+mj-lt"/>
              <a:buAutoNum type="arabicPeriod"/>
            </a:pPr>
            <a:endParaRPr lang="nl-NL" sz="1600" dirty="0">
              <a:solidFill>
                <a:schemeClr val="tx1"/>
              </a:solidFill>
            </a:endParaRPr>
          </a:p>
          <a:p>
            <a:pPr marL="1168400" indent="-342900">
              <a:lnSpc>
                <a:spcPts val="2200"/>
              </a:lnSpc>
              <a:spcAft>
                <a:spcPts val="0"/>
              </a:spcAft>
              <a:tabLst>
                <a:tab pos="1168400" algn="l"/>
              </a:tabLst>
            </a:pPr>
            <a:r>
              <a:rPr lang="nl-NL" sz="1600" b="1" dirty="0">
                <a:solidFill>
                  <a:schemeClr val="tx1"/>
                </a:solidFill>
              </a:rPr>
              <a:t>Afspraken:</a:t>
            </a:r>
          </a:p>
          <a:p>
            <a:pPr marL="1168400" indent="-342900">
              <a:lnSpc>
                <a:spcPts val="2200"/>
              </a:lnSpc>
              <a:spcAft>
                <a:spcPts val="0"/>
              </a:spcAft>
              <a:buFont typeface="+mj-lt"/>
              <a:buAutoNum type="arabicPeriod"/>
              <a:tabLst>
                <a:tab pos="1168400" algn="l"/>
              </a:tabLst>
            </a:pPr>
            <a:r>
              <a:rPr lang="nl-NL" sz="1600" dirty="0">
                <a:solidFill>
                  <a:schemeClr val="tx1"/>
                </a:solidFill>
              </a:rPr>
              <a:t>Lachen mag best, maar we lachen elkaar niet uit.</a:t>
            </a:r>
          </a:p>
          <a:p>
            <a:pPr marL="1168400" indent="-342900">
              <a:lnSpc>
                <a:spcPts val="2200"/>
              </a:lnSpc>
              <a:spcAft>
                <a:spcPts val="0"/>
              </a:spcAft>
              <a:buFont typeface="+mj-lt"/>
              <a:buAutoNum type="arabicPeriod"/>
              <a:tabLst>
                <a:tab pos="1168400" algn="l"/>
              </a:tabLst>
            </a:pPr>
            <a:r>
              <a:rPr lang="nl-NL" sz="1600" dirty="0">
                <a:solidFill>
                  <a:schemeClr val="tx1"/>
                </a:solidFill>
              </a:rPr>
              <a:t>Je mag ‘passen’ als je een vraag niet wilt beantwoorden of als je niet mee wilt doen aan een oefening of een gesprek.</a:t>
            </a:r>
          </a:p>
          <a:p>
            <a:pPr marL="1168400" indent="-342900">
              <a:lnSpc>
                <a:spcPts val="2200"/>
              </a:lnSpc>
              <a:spcAft>
                <a:spcPts val="0"/>
              </a:spcAft>
              <a:buFont typeface="+mj-lt"/>
              <a:buAutoNum type="arabicPeriod"/>
              <a:tabLst>
                <a:tab pos="1168400" algn="l"/>
              </a:tabLst>
            </a:pPr>
            <a:r>
              <a:rPr lang="nl-NL" sz="1600" dirty="0">
                <a:solidFill>
                  <a:schemeClr val="tx1"/>
                </a:solidFill>
              </a:rPr>
              <a:t>Heb respect voor elkaars mening, ook als je het niet eens bent met de ander.</a:t>
            </a:r>
          </a:p>
          <a:p>
            <a:pPr marL="1168400" indent="-342900">
              <a:lnSpc>
                <a:spcPts val="2200"/>
              </a:lnSpc>
              <a:spcAft>
                <a:spcPts val="0"/>
              </a:spcAft>
              <a:buFont typeface="+mj-lt"/>
              <a:buAutoNum type="arabicPeriod"/>
              <a:tabLst>
                <a:tab pos="1168400" algn="l"/>
              </a:tabLst>
            </a:pPr>
            <a:r>
              <a:rPr lang="nl-NL" sz="1600" dirty="0">
                <a:solidFill>
                  <a:schemeClr val="tx1"/>
                </a:solidFill>
              </a:rPr>
              <a:t>Je mag dingen over jezelf of thuis vertellen, maar je kunt ook dingen voor jezelf houden. We spreken af dat alle persoonlijke informatie die hier gedeeld wordt binnen deze zaal blijft. </a:t>
            </a:r>
          </a:p>
        </p:txBody>
      </p:sp>
      <p:sp>
        <p:nvSpPr>
          <p:cNvPr id="2" name="Titel 1">
            <a:extLst>
              <a:ext uri="{FF2B5EF4-FFF2-40B4-BE49-F238E27FC236}">
                <a16:creationId xmlns:a16="http://schemas.microsoft.com/office/drawing/2014/main" id="{80D3698D-C34E-0FE0-E6B1-80AE5DB8D068}"/>
              </a:ext>
            </a:extLst>
          </p:cNvPr>
          <p:cNvSpPr txBox="1">
            <a:spLocks/>
          </p:cNvSpPr>
          <p:nvPr/>
        </p:nvSpPr>
        <p:spPr>
          <a:xfrm>
            <a:off x="360000" y="270000"/>
            <a:ext cx="5543549" cy="5805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400" kern="1200">
                <a:solidFill>
                  <a:schemeClr val="bg1"/>
                </a:solidFill>
                <a:latin typeface="+mj-lt"/>
                <a:ea typeface="+mj-ea"/>
                <a:cs typeface="+mj-cs"/>
              </a:defRPr>
            </a:lvl1pPr>
          </a:lstStyle>
          <a:p>
            <a:r>
              <a:rPr lang="nl-NL" sz="2000" b="1" dirty="0">
                <a:solidFill>
                  <a:schemeClr val="tx1"/>
                </a:solidFill>
              </a:rPr>
              <a:t>Veiligheid</a:t>
            </a:r>
          </a:p>
        </p:txBody>
      </p:sp>
      <p:sp>
        <p:nvSpPr>
          <p:cNvPr id="14" name="Tijdelijke aanduiding voor voettekst 4">
            <a:extLst>
              <a:ext uri="{FF2B5EF4-FFF2-40B4-BE49-F238E27FC236}">
                <a16:creationId xmlns:a16="http://schemas.microsoft.com/office/drawing/2014/main" id="{BF229DFD-CF4D-AA17-8F0F-D1DB4BFB1903}"/>
              </a:ext>
            </a:extLst>
          </p:cNvPr>
          <p:cNvSpPr txBox="1">
            <a:spLocks/>
          </p:cNvSpPr>
          <p:nvPr/>
        </p:nvSpPr>
        <p:spPr>
          <a:xfrm>
            <a:off x="572432" y="4714830"/>
            <a:ext cx="6753902" cy="251180"/>
          </a:xfrm>
          <a:prstGeom prst="rect">
            <a:avLst/>
          </a:prstGeom>
        </p:spPr>
        <p:txBody>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nl-NL" sz="900" dirty="0"/>
              <a:t>Ouderavond | Veiligheid | 2024</a:t>
            </a:r>
          </a:p>
        </p:txBody>
      </p:sp>
    </p:spTree>
    <p:extLst>
      <p:ext uri="{BB962C8B-B14F-4D97-AF65-F5344CB8AC3E}">
        <p14:creationId xmlns:p14="http://schemas.microsoft.com/office/powerpoint/2010/main" val="222924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B729B19-9DF9-8311-2A23-B27BB56A3B43}"/>
              </a:ext>
            </a:extLst>
          </p:cNvPr>
          <p:cNvSpPr>
            <a:spLocks noGrp="1"/>
          </p:cNvSpPr>
          <p:nvPr>
            <p:ph type="sldNum" sz="quarter" idx="12"/>
          </p:nvPr>
        </p:nvSpPr>
        <p:spPr/>
        <p:txBody>
          <a:bodyPr/>
          <a:lstStyle/>
          <a:p>
            <a:fld id="{14F1411D-0280-154F-AEAC-4C20B7AA46B2}" type="slidenum">
              <a:rPr lang="nl-NL" smtClean="0"/>
              <a:pPr/>
              <a:t>5</a:t>
            </a:fld>
            <a:endParaRPr lang="nl-NL"/>
          </a:p>
        </p:txBody>
      </p:sp>
      <p:sp>
        <p:nvSpPr>
          <p:cNvPr id="7" name="Tijdelijke aanduiding voor inhoud 2">
            <a:extLst>
              <a:ext uri="{FF2B5EF4-FFF2-40B4-BE49-F238E27FC236}">
                <a16:creationId xmlns:a16="http://schemas.microsoft.com/office/drawing/2014/main" id="{0891A2F3-A77A-C18A-567E-C9E1AADD9249}"/>
              </a:ext>
            </a:extLst>
          </p:cNvPr>
          <p:cNvSpPr txBox="1">
            <a:spLocks/>
          </p:cNvSpPr>
          <p:nvPr/>
        </p:nvSpPr>
        <p:spPr>
          <a:xfrm>
            <a:off x="359997" y="792000"/>
            <a:ext cx="7798041" cy="3881718"/>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350" kern="1200">
                <a:solidFill>
                  <a:schemeClr val="bg1"/>
                </a:solidFill>
                <a:latin typeface="+mn-lt"/>
                <a:ea typeface="+mn-ea"/>
                <a:cs typeface="+mn-cs"/>
              </a:defRPr>
            </a:lvl1pPr>
            <a:lvl2pPr marL="342900" indent="0" algn="ctr" defTabSz="685800" rtl="0" eaLnBrk="1" latinLnBrk="0" hangingPunct="1">
              <a:lnSpc>
                <a:spcPct val="120000"/>
              </a:lnSpc>
              <a:spcBef>
                <a:spcPts val="0"/>
              </a:spcBef>
              <a:spcAft>
                <a:spcPts val="60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120000"/>
              </a:lnSpc>
              <a:spcBef>
                <a:spcPts val="0"/>
              </a:spcBef>
              <a:spcAft>
                <a:spcPts val="60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12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2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nl-NL" sz="1600" b="1" dirty="0">
                <a:solidFill>
                  <a:schemeClr val="tx1"/>
                </a:solidFill>
              </a:rPr>
              <a:t>Meer dan seksuele voorlichting: </a:t>
            </a:r>
          </a:p>
          <a:p>
            <a:pPr marL="285750" indent="-285750">
              <a:buFont typeface="Arial" panose="020B0604020202020204" pitchFamily="34" charset="0"/>
              <a:buChar char="•"/>
            </a:pPr>
            <a:r>
              <a:rPr lang="nl-NL" sz="1600" dirty="0">
                <a:solidFill>
                  <a:schemeClr val="tx1"/>
                </a:solidFill>
              </a:rPr>
              <a:t>Kennis, attitude én vaardigheden!</a:t>
            </a:r>
          </a:p>
          <a:p>
            <a:pPr marL="285750" indent="-285750">
              <a:buFont typeface="Arial" panose="020B0604020202020204" pitchFamily="34" charset="0"/>
              <a:buChar char="•"/>
            </a:pPr>
            <a:r>
              <a:rPr lang="nl-NL" sz="1600" dirty="0">
                <a:solidFill>
                  <a:schemeClr val="tx1"/>
                </a:solidFill>
              </a:rPr>
              <a:t>Incl. zelfbeeld, weerbaarheid, vriendschap, liefde, relaties, seksuele diversiteit en omgangsregels.</a:t>
            </a:r>
            <a:br>
              <a:rPr lang="nl-NL" sz="1600" dirty="0">
                <a:solidFill>
                  <a:schemeClr val="tx1"/>
                </a:solidFill>
              </a:rPr>
            </a:br>
            <a:endParaRPr lang="nl-NL" sz="1600" dirty="0">
              <a:solidFill>
                <a:schemeClr val="tx1"/>
              </a:solidFill>
            </a:endParaRPr>
          </a:p>
          <a:p>
            <a:pPr marL="1073150" indent="-285750"/>
            <a:r>
              <a:rPr lang="nl-NL" sz="1600" b="1" dirty="0">
                <a:solidFill>
                  <a:schemeClr val="tx1"/>
                </a:solidFill>
              </a:rPr>
              <a:t>Met als doel dat kinderen…</a:t>
            </a:r>
          </a:p>
          <a:p>
            <a:pPr marL="1073150" indent="-285750">
              <a:buFont typeface="Arial" panose="020B0604020202020204" pitchFamily="34" charset="0"/>
              <a:buChar char="•"/>
            </a:pPr>
            <a:r>
              <a:rPr lang="nl-NL" sz="1600" dirty="0">
                <a:solidFill>
                  <a:schemeClr val="tx1"/>
                </a:solidFill>
              </a:rPr>
              <a:t>zich ontwikkelen tot mensen die respect hebben voor zichzelf en anderen.</a:t>
            </a:r>
          </a:p>
          <a:p>
            <a:pPr marL="1073150" indent="-285750">
              <a:buFont typeface="Arial" panose="020B0604020202020204" pitchFamily="34" charset="0"/>
              <a:buChar char="•"/>
            </a:pPr>
            <a:r>
              <a:rPr lang="nl-NL" sz="1600" dirty="0">
                <a:solidFill>
                  <a:schemeClr val="tx1"/>
                </a:solidFill>
              </a:rPr>
              <a:t>zich bewust zijn van eigen en andermans gevoelens, wensen, opvattingen en mogelijkheden.</a:t>
            </a:r>
          </a:p>
          <a:p>
            <a:pPr marL="1073150" indent="-285750">
              <a:buFont typeface="Arial" panose="020B0604020202020204" pitchFamily="34" charset="0"/>
              <a:buChar char="•"/>
            </a:pPr>
            <a:r>
              <a:rPr lang="nl-NL" sz="1600" dirty="0">
                <a:solidFill>
                  <a:schemeClr val="tx1"/>
                </a:solidFill>
              </a:rPr>
              <a:t>verantwoorde keuzes kunnen maken op het gebied van relaties en seksualiteit.</a:t>
            </a:r>
          </a:p>
          <a:p>
            <a:pPr marL="1073150" indent="-285750">
              <a:buFont typeface="Arial" panose="020B0604020202020204" pitchFamily="34" charset="0"/>
              <a:buChar char="•"/>
            </a:pPr>
            <a:r>
              <a:rPr lang="nl-NL" sz="1600" dirty="0">
                <a:solidFill>
                  <a:schemeClr val="tx1"/>
                </a:solidFill>
              </a:rPr>
              <a:t>hun wensen en grenzen kunnen aangeven en die van anderen kunnen respecteren.</a:t>
            </a:r>
          </a:p>
          <a:p>
            <a:pPr marL="285750" indent="-285750">
              <a:buFont typeface="Arial" panose="020B0604020202020204" pitchFamily="34" charset="0"/>
              <a:buChar char="•"/>
            </a:pPr>
            <a:endParaRPr lang="nl-NL" sz="1800" dirty="0">
              <a:solidFill>
                <a:schemeClr val="tx1"/>
              </a:solidFill>
            </a:endParaRPr>
          </a:p>
        </p:txBody>
      </p:sp>
      <p:sp>
        <p:nvSpPr>
          <p:cNvPr id="2" name="Titel 1">
            <a:extLst>
              <a:ext uri="{FF2B5EF4-FFF2-40B4-BE49-F238E27FC236}">
                <a16:creationId xmlns:a16="http://schemas.microsoft.com/office/drawing/2014/main" id="{C68D5801-2DE7-D772-BD68-ED8B6A4883F4}"/>
              </a:ext>
            </a:extLst>
          </p:cNvPr>
          <p:cNvSpPr txBox="1">
            <a:spLocks/>
          </p:cNvSpPr>
          <p:nvPr/>
        </p:nvSpPr>
        <p:spPr>
          <a:xfrm>
            <a:off x="360000" y="241236"/>
            <a:ext cx="5543549" cy="5805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400" kern="1200">
                <a:solidFill>
                  <a:schemeClr val="bg1"/>
                </a:solidFill>
                <a:latin typeface="+mj-lt"/>
                <a:ea typeface="+mj-ea"/>
                <a:cs typeface="+mj-cs"/>
              </a:defRPr>
            </a:lvl1pPr>
          </a:lstStyle>
          <a:p>
            <a:r>
              <a:rPr lang="nl-NL" sz="2000" b="1" dirty="0">
                <a:solidFill>
                  <a:schemeClr val="tx1"/>
                </a:solidFill>
              </a:rPr>
              <a:t>Wat is relationele &amp; seksuele vorming? </a:t>
            </a:r>
          </a:p>
        </p:txBody>
      </p:sp>
      <p:sp>
        <p:nvSpPr>
          <p:cNvPr id="5" name="Tijdelijke aanduiding voor voettekst 4">
            <a:extLst>
              <a:ext uri="{FF2B5EF4-FFF2-40B4-BE49-F238E27FC236}">
                <a16:creationId xmlns:a16="http://schemas.microsoft.com/office/drawing/2014/main" id="{6A04F736-81C7-FF8F-6336-8F608FBE3C0C}"/>
              </a:ext>
            </a:extLst>
          </p:cNvPr>
          <p:cNvSpPr txBox="1">
            <a:spLocks/>
          </p:cNvSpPr>
          <p:nvPr/>
        </p:nvSpPr>
        <p:spPr>
          <a:xfrm>
            <a:off x="572432" y="4714830"/>
            <a:ext cx="6753902" cy="251180"/>
          </a:xfrm>
          <a:prstGeom prst="rect">
            <a:avLst/>
          </a:prstGeom>
        </p:spPr>
        <p:txBody>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nl-NL" sz="900" dirty="0"/>
              <a:t>Ouderavond | Wat is relationele en seksuele vorming | 2024</a:t>
            </a:r>
          </a:p>
        </p:txBody>
      </p:sp>
    </p:spTree>
    <p:extLst>
      <p:ext uri="{BB962C8B-B14F-4D97-AF65-F5344CB8AC3E}">
        <p14:creationId xmlns:p14="http://schemas.microsoft.com/office/powerpoint/2010/main" val="3532032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B729B19-9DF9-8311-2A23-B27BB56A3B43}"/>
              </a:ext>
            </a:extLst>
          </p:cNvPr>
          <p:cNvSpPr>
            <a:spLocks noGrp="1"/>
          </p:cNvSpPr>
          <p:nvPr>
            <p:ph type="sldNum" sz="quarter" idx="12"/>
          </p:nvPr>
        </p:nvSpPr>
        <p:spPr/>
        <p:txBody>
          <a:bodyPr/>
          <a:lstStyle/>
          <a:p>
            <a:fld id="{14F1411D-0280-154F-AEAC-4C20B7AA46B2}" type="slidenum">
              <a:rPr lang="nl-NL" smtClean="0"/>
              <a:pPr/>
              <a:t>6</a:t>
            </a:fld>
            <a:endParaRPr lang="nl-NL"/>
          </a:p>
        </p:txBody>
      </p:sp>
      <p:sp>
        <p:nvSpPr>
          <p:cNvPr id="7" name="Tijdelijke aanduiding voor inhoud 2">
            <a:extLst>
              <a:ext uri="{FF2B5EF4-FFF2-40B4-BE49-F238E27FC236}">
                <a16:creationId xmlns:a16="http://schemas.microsoft.com/office/drawing/2014/main" id="{0891A2F3-A77A-C18A-567E-C9E1AADD9249}"/>
              </a:ext>
            </a:extLst>
          </p:cNvPr>
          <p:cNvSpPr txBox="1">
            <a:spLocks/>
          </p:cNvSpPr>
          <p:nvPr/>
        </p:nvSpPr>
        <p:spPr>
          <a:xfrm>
            <a:off x="359998" y="792000"/>
            <a:ext cx="6747046" cy="3096000"/>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350" kern="1200">
                <a:solidFill>
                  <a:schemeClr val="bg1"/>
                </a:solidFill>
                <a:latin typeface="+mn-lt"/>
                <a:ea typeface="+mn-ea"/>
                <a:cs typeface="+mn-cs"/>
              </a:defRPr>
            </a:lvl1pPr>
            <a:lvl2pPr marL="342900" indent="0" algn="ctr" defTabSz="685800" rtl="0" eaLnBrk="1" latinLnBrk="0" hangingPunct="1">
              <a:lnSpc>
                <a:spcPct val="120000"/>
              </a:lnSpc>
              <a:spcBef>
                <a:spcPts val="0"/>
              </a:spcBef>
              <a:spcAft>
                <a:spcPts val="60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120000"/>
              </a:lnSpc>
              <a:spcBef>
                <a:spcPts val="0"/>
              </a:spcBef>
              <a:spcAft>
                <a:spcPts val="60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12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2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spcBef>
                <a:spcPts val="600"/>
              </a:spcBef>
              <a:buFont typeface="Arial" panose="020B0604020202020204" pitchFamily="34" charset="0"/>
              <a:buChar char="•"/>
            </a:pPr>
            <a:r>
              <a:rPr lang="nl-NL" sz="1600" dirty="0">
                <a:solidFill>
                  <a:schemeClr val="tx1"/>
                </a:solidFill>
              </a:rPr>
              <a:t>Seksuele ontwikkeling begint vanaf geboorte.</a:t>
            </a:r>
          </a:p>
          <a:p>
            <a:pPr marL="285750" indent="-285750">
              <a:spcBef>
                <a:spcPts val="600"/>
              </a:spcBef>
              <a:buFont typeface="Arial" panose="020B0604020202020204" pitchFamily="34" charset="0"/>
              <a:buChar char="•"/>
            </a:pPr>
            <a:r>
              <a:rPr lang="nl-NL" sz="1600" dirty="0">
                <a:solidFill>
                  <a:schemeClr val="tx1"/>
                </a:solidFill>
              </a:rPr>
              <a:t>Kinderen zijn nieuwsgierig naar seksualiteit en hebben vragen.</a:t>
            </a:r>
          </a:p>
          <a:p>
            <a:pPr marL="285750" indent="-285750">
              <a:spcBef>
                <a:spcPts val="600"/>
              </a:spcBef>
              <a:buFont typeface="Arial" panose="020B0604020202020204" pitchFamily="34" charset="0"/>
              <a:buChar char="•"/>
            </a:pPr>
            <a:r>
              <a:rPr lang="nl-NL" sz="1600" dirty="0">
                <a:solidFill>
                  <a:schemeClr val="tx1"/>
                </a:solidFill>
              </a:rPr>
              <a:t>Behoefte aan kaders, regels, informatie en steun.</a:t>
            </a:r>
          </a:p>
          <a:p>
            <a:pPr marL="285750" indent="-285750">
              <a:spcBef>
                <a:spcPts val="600"/>
              </a:spcBef>
              <a:buFont typeface="Arial" panose="020B0604020202020204" pitchFamily="34" charset="0"/>
              <a:buChar char="•"/>
            </a:pPr>
            <a:r>
              <a:rPr lang="nl-NL" sz="1600" dirty="0">
                <a:solidFill>
                  <a:schemeClr val="tx1"/>
                </a:solidFill>
              </a:rPr>
              <a:t>Normaliseren van praten over seksualiteit.</a:t>
            </a:r>
          </a:p>
          <a:p>
            <a:pPr marL="285750" indent="-285750">
              <a:spcBef>
                <a:spcPts val="600"/>
              </a:spcBef>
              <a:buFont typeface="Arial" panose="020B0604020202020204" pitchFamily="34" charset="0"/>
              <a:buChar char="•"/>
            </a:pPr>
            <a:r>
              <a:rPr lang="nl-NL" sz="1600" dirty="0">
                <a:solidFill>
                  <a:schemeClr val="tx1"/>
                </a:solidFill>
              </a:rPr>
              <a:t>Stimuleren van normen en waarden.</a:t>
            </a:r>
          </a:p>
          <a:p>
            <a:pPr marL="285750" indent="-285750">
              <a:spcBef>
                <a:spcPts val="600"/>
              </a:spcBef>
              <a:buFont typeface="Arial" panose="020B0604020202020204" pitchFamily="34" charset="0"/>
              <a:buChar char="•"/>
            </a:pPr>
            <a:r>
              <a:rPr lang="nl-NL" sz="1600" dirty="0">
                <a:solidFill>
                  <a:schemeClr val="tx1"/>
                </a:solidFill>
              </a:rPr>
              <a:t>Nuanceren boodschappen uit de media.</a:t>
            </a:r>
          </a:p>
          <a:p>
            <a:pPr marL="285750" indent="-285750">
              <a:spcBef>
                <a:spcPts val="600"/>
              </a:spcBef>
              <a:buFont typeface="Arial" panose="020B0604020202020204" pitchFamily="34" charset="0"/>
              <a:buChar char="•"/>
            </a:pPr>
            <a:r>
              <a:rPr lang="nl-NL" sz="1600" dirty="0">
                <a:solidFill>
                  <a:schemeClr val="tx1"/>
                </a:solidFill>
              </a:rPr>
              <a:t>Voorkomen van problemen (nu en later) zoals seksuele grensoverschrijding en onbedoelde zwangerschap.</a:t>
            </a:r>
          </a:p>
          <a:p>
            <a:pPr marL="285750" indent="-285750">
              <a:spcBef>
                <a:spcPts val="600"/>
              </a:spcBef>
              <a:buFont typeface="Arial" panose="020B0604020202020204" pitchFamily="34" charset="0"/>
              <a:buChar char="•"/>
            </a:pPr>
            <a:r>
              <a:rPr lang="nl-NL" sz="1600" dirty="0">
                <a:solidFill>
                  <a:schemeClr val="tx1"/>
                </a:solidFill>
              </a:rPr>
              <a:t>Respectvol over (relationele/seksuele) normen kunnen praten zorgt voor sociale veiligheid op school.</a:t>
            </a:r>
          </a:p>
        </p:txBody>
      </p:sp>
      <p:sp>
        <p:nvSpPr>
          <p:cNvPr id="2" name="Titel 1">
            <a:extLst>
              <a:ext uri="{FF2B5EF4-FFF2-40B4-BE49-F238E27FC236}">
                <a16:creationId xmlns:a16="http://schemas.microsoft.com/office/drawing/2014/main" id="{FD4C4794-1594-459D-F7A4-FC4290B19B65}"/>
              </a:ext>
            </a:extLst>
          </p:cNvPr>
          <p:cNvSpPr txBox="1">
            <a:spLocks/>
          </p:cNvSpPr>
          <p:nvPr/>
        </p:nvSpPr>
        <p:spPr>
          <a:xfrm>
            <a:off x="360000" y="241236"/>
            <a:ext cx="5543549" cy="5805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400" kern="1200">
                <a:solidFill>
                  <a:schemeClr val="bg1"/>
                </a:solidFill>
                <a:latin typeface="+mj-lt"/>
                <a:ea typeface="+mj-ea"/>
                <a:cs typeface="+mj-cs"/>
              </a:defRPr>
            </a:lvl1pPr>
          </a:lstStyle>
          <a:p>
            <a:r>
              <a:rPr lang="nl-NL" sz="2000" b="1" dirty="0">
                <a:solidFill>
                  <a:schemeClr val="tx1"/>
                </a:solidFill>
              </a:rPr>
              <a:t>Waarom al in het basisonderwijs? </a:t>
            </a:r>
          </a:p>
        </p:txBody>
      </p:sp>
      <p:sp>
        <p:nvSpPr>
          <p:cNvPr id="5" name="Tijdelijke aanduiding voor voettekst 4">
            <a:extLst>
              <a:ext uri="{FF2B5EF4-FFF2-40B4-BE49-F238E27FC236}">
                <a16:creationId xmlns:a16="http://schemas.microsoft.com/office/drawing/2014/main" id="{54C75891-0380-A819-6A3A-E0BF9891952C}"/>
              </a:ext>
            </a:extLst>
          </p:cNvPr>
          <p:cNvSpPr txBox="1">
            <a:spLocks/>
          </p:cNvSpPr>
          <p:nvPr/>
        </p:nvSpPr>
        <p:spPr>
          <a:xfrm>
            <a:off x="572432" y="4714830"/>
            <a:ext cx="6753902" cy="251180"/>
          </a:xfrm>
          <a:prstGeom prst="rect">
            <a:avLst/>
          </a:prstGeom>
        </p:spPr>
        <p:txBody>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nl-NL" sz="900" dirty="0"/>
              <a:t>Ouderavond | Waarom al in het basisonderwijs? | 2024</a:t>
            </a:r>
          </a:p>
        </p:txBody>
      </p:sp>
    </p:spTree>
    <p:extLst>
      <p:ext uri="{BB962C8B-B14F-4D97-AF65-F5344CB8AC3E}">
        <p14:creationId xmlns:p14="http://schemas.microsoft.com/office/powerpoint/2010/main" val="3127476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B729B19-9DF9-8311-2A23-B27BB56A3B43}"/>
              </a:ext>
            </a:extLst>
          </p:cNvPr>
          <p:cNvSpPr>
            <a:spLocks noGrp="1"/>
          </p:cNvSpPr>
          <p:nvPr>
            <p:ph type="sldNum" sz="quarter" idx="12"/>
          </p:nvPr>
        </p:nvSpPr>
        <p:spPr/>
        <p:txBody>
          <a:bodyPr/>
          <a:lstStyle/>
          <a:p>
            <a:fld id="{14F1411D-0280-154F-AEAC-4C20B7AA46B2}" type="slidenum">
              <a:rPr lang="nl-NL" smtClean="0"/>
              <a:pPr/>
              <a:t>7</a:t>
            </a:fld>
            <a:endParaRPr lang="nl-NL"/>
          </a:p>
        </p:txBody>
      </p:sp>
      <p:sp>
        <p:nvSpPr>
          <p:cNvPr id="7" name="Tijdelijke aanduiding voor inhoud 2">
            <a:extLst>
              <a:ext uri="{FF2B5EF4-FFF2-40B4-BE49-F238E27FC236}">
                <a16:creationId xmlns:a16="http://schemas.microsoft.com/office/drawing/2014/main" id="{0891A2F3-A77A-C18A-567E-C9E1AADD9249}"/>
              </a:ext>
            </a:extLst>
          </p:cNvPr>
          <p:cNvSpPr txBox="1">
            <a:spLocks/>
          </p:cNvSpPr>
          <p:nvPr/>
        </p:nvSpPr>
        <p:spPr>
          <a:xfrm>
            <a:off x="359998" y="792000"/>
            <a:ext cx="6003632" cy="3096000"/>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350" kern="1200">
                <a:solidFill>
                  <a:schemeClr val="bg1"/>
                </a:solidFill>
                <a:latin typeface="+mn-lt"/>
                <a:ea typeface="+mn-ea"/>
                <a:cs typeface="+mn-cs"/>
              </a:defRPr>
            </a:lvl1pPr>
            <a:lvl2pPr marL="342900" indent="0" algn="ctr" defTabSz="685800" rtl="0" eaLnBrk="1" latinLnBrk="0" hangingPunct="1">
              <a:lnSpc>
                <a:spcPct val="120000"/>
              </a:lnSpc>
              <a:spcBef>
                <a:spcPts val="0"/>
              </a:spcBef>
              <a:spcAft>
                <a:spcPts val="60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120000"/>
              </a:lnSpc>
              <a:spcBef>
                <a:spcPts val="0"/>
              </a:spcBef>
              <a:spcAft>
                <a:spcPts val="60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12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2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buFont typeface="Arial" panose="020B0604020202020204" pitchFamily="34" charset="0"/>
              <a:buChar char="•"/>
            </a:pPr>
            <a:r>
              <a:rPr lang="nl-NL" sz="1600" dirty="0">
                <a:solidFill>
                  <a:schemeClr val="tx1"/>
                </a:solidFill>
              </a:rPr>
              <a:t>Sinds 1 december 2012 vastgelegd in kerndoelen.</a:t>
            </a:r>
          </a:p>
        </p:txBody>
      </p:sp>
      <p:sp>
        <p:nvSpPr>
          <p:cNvPr id="2" name="Titel 1">
            <a:extLst>
              <a:ext uri="{FF2B5EF4-FFF2-40B4-BE49-F238E27FC236}">
                <a16:creationId xmlns:a16="http://schemas.microsoft.com/office/drawing/2014/main" id="{00DF3453-FB84-7854-7BF8-D5269EC9273A}"/>
              </a:ext>
            </a:extLst>
          </p:cNvPr>
          <p:cNvSpPr txBox="1">
            <a:spLocks/>
          </p:cNvSpPr>
          <p:nvPr/>
        </p:nvSpPr>
        <p:spPr>
          <a:xfrm>
            <a:off x="360000" y="241236"/>
            <a:ext cx="5543549" cy="5805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400" kern="1200">
                <a:solidFill>
                  <a:schemeClr val="bg1"/>
                </a:solidFill>
                <a:latin typeface="+mj-lt"/>
                <a:ea typeface="+mj-ea"/>
                <a:cs typeface="+mj-cs"/>
              </a:defRPr>
            </a:lvl1pPr>
          </a:lstStyle>
          <a:p>
            <a:r>
              <a:rPr lang="nl-NL" sz="2000" b="1" dirty="0">
                <a:solidFill>
                  <a:schemeClr val="tx1"/>
                </a:solidFill>
              </a:rPr>
              <a:t>Een taak van ouders én school</a:t>
            </a:r>
          </a:p>
        </p:txBody>
      </p:sp>
      <p:sp>
        <p:nvSpPr>
          <p:cNvPr id="5" name="Tijdelijke aanduiding voor voettekst 4">
            <a:extLst>
              <a:ext uri="{FF2B5EF4-FFF2-40B4-BE49-F238E27FC236}">
                <a16:creationId xmlns:a16="http://schemas.microsoft.com/office/drawing/2014/main" id="{3F3A5ECD-8EB0-673A-85F8-9D9B3D37B67A}"/>
              </a:ext>
            </a:extLst>
          </p:cNvPr>
          <p:cNvSpPr txBox="1">
            <a:spLocks/>
          </p:cNvSpPr>
          <p:nvPr/>
        </p:nvSpPr>
        <p:spPr>
          <a:xfrm>
            <a:off x="572432" y="4714830"/>
            <a:ext cx="6753902" cy="251180"/>
          </a:xfrm>
          <a:prstGeom prst="rect">
            <a:avLst/>
          </a:prstGeom>
        </p:spPr>
        <p:txBody>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nl-NL" sz="900" dirty="0"/>
              <a:t>Ouderavond | Een taak van ouders én school | 2024</a:t>
            </a:r>
          </a:p>
        </p:txBody>
      </p:sp>
      <p:sp>
        <p:nvSpPr>
          <p:cNvPr id="3" name="Tekstvak 2">
            <a:extLst>
              <a:ext uri="{FF2B5EF4-FFF2-40B4-BE49-F238E27FC236}">
                <a16:creationId xmlns:a16="http://schemas.microsoft.com/office/drawing/2014/main" id="{29CAD2F7-5896-FFD6-31FB-39356783670A}"/>
              </a:ext>
            </a:extLst>
          </p:cNvPr>
          <p:cNvSpPr txBox="1"/>
          <p:nvPr/>
        </p:nvSpPr>
        <p:spPr>
          <a:xfrm>
            <a:off x="359998" y="1543628"/>
            <a:ext cx="6384897" cy="1808187"/>
          </a:xfrm>
          <a:prstGeom prst="rect">
            <a:avLst/>
          </a:prstGeom>
          <a:solidFill>
            <a:srgbClr val="0099FF"/>
          </a:solidFill>
        </p:spPr>
        <p:txBody>
          <a:bodyPr wrap="square" rtlCol="0">
            <a:spAutoFit/>
          </a:bodyPr>
          <a:lstStyle/>
          <a:p>
            <a:pPr marL="269875"/>
            <a:endParaRPr lang="nl-NL" sz="1400" b="1" dirty="0">
              <a:solidFill>
                <a:schemeClr val="bg1"/>
              </a:solidFill>
            </a:endParaRPr>
          </a:p>
          <a:p>
            <a:pPr marL="269875"/>
            <a:r>
              <a:rPr lang="nl-NL" sz="1400" b="1" dirty="0">
                <a:solidFill>
                  <a:schemeClr val="bg1"/>
                </a:solidFill>
              </a:rPr>
              <a:t>Toevoeging kerndoel 38:</a:t>
            </a:r>
          </a:p>
          <a:p>
            <a:pPr marL="269875"/>
            <a:endParaRPr lang="nl-NL" sz="1400" b="1" dirty="0">
              <a:solidFill>
                <a:schemeClr val="bg1"/>
              </a:solidFill>
            </a:endParaRPr>
          </a:p>
          <a:p>
            <a:pPr marL="265113"/>
            <a:r>
              <a:rPr lang="nl-NL" sz="1400" i="1" dirty="0">
                <a:solidFill>
                  <a:schemeClr val="bg1"/>
                </a:solidFill>
              </a:rPr>
              <a:t>“De leerlingen leren hoofdzaken over geestelijke stromingen die in de Nederlandse multiculturele samenleving een belangrijke rol spelen, en ze leren respectvol om te gaan met seksualiteit en met diversiteit binnen de samenleving, waaronder seksuele diversiteit.”</a:t>
            </a:r>
          </a:p>
          <a:p>
            <a:endParaRPr lang="nl-NL" dirty="0"/>
          </a:p>
        </p:txBody>
      </p:sp>
    </p:spTree>
    <p:extLst>
      <p:ext uri="{BB962C8B-B14F-4D97-AF65-F5344CB8AC3E}">
        <p14:creationId xmlns:p14="http://schemas.microsoft.com/office/powerpoint/2010/main" val="3179808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B729B19-9DF9-8311-2A23-B27BB56A3B43}"/>
              </a:ext>
            </a:extLst>
          </p:cNvPr>
          <p:cNvSpPr>
            <a:spLocks noGrp="1"/>
          </p:cNvSpPr>
          <p:nvPr>
            <p:ph type="sldNum" sz="quarter" idx="12"/>
          </p:nvPr>
        </p:nvSpPr>
        <p:spPr/>
        <p:txBody>
          <a:bodyPr/>
          <a:lstStyle/>
          <a:p>
            <a:fld id="{14F1411D-0280-154F-AEAC-4C20B7AA46B2}" type="slidenum">
              <a:rPr lang="nl-NL" smtClean="0"/>
              <a:pPr/>
              <a:t>8</a:t>
            </a:fld>
            <a:endParaRPr lang="nl-NL"/>
          </a:p>
        </p:txBody>
      </p:sp>
      <p:sp>
        <p:nvSpPr>
          <p:cNvPr id="3" name="Titel 1">
            <a:extLst>
              <a:ext uri="{FF2B5EF4-FFF2-40B4-BE49-F238E27FC236}">
                <a16:creationId xmlns:a16="http://schemas.microsoft.com/office/drawing/2014/main" id="{215079CF-954D-6F44-372B-717927341DAC}"/>
              </a:ext>
            </a:extLst>
          </p:cNvPr>
          <p:cNvSpPr txBox="1">
            <a:spLocks/>
          </p:cNvSpPr>
          <p:nvPr/>
        </p:nvSpPr>
        <p:spPr>
          <a:xfrm>
            <a:off x="360000" y="241236"/>
            <a:ext cx="5543549" cy="5805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400" kern="1200">
                <a:solidFill>
                  <a:schemeClr val="bg1"/>
                </a:solidFill>
                <a:latin typeface="+mj-lt"/>
                <a:ea typeface="+mj-ea"/>
                <a:cs typeface="+mj-cs"/>
              </a:defRPr>
            </a:lvl1pPr>
          </a:lstStyle>
          <a:p>
            <a:r>
              <a:rPr lang="nl-NL" sz="2000" b="1" dirty="0">
                <a:solidFill>
                  <a:schemeClr val="tx1"/>
                </a:solidFill>
              </a:rPr>
              <a:t>Relationele en seksuele ontwikkeling</a:t>
            </a:r>
          </a:p>
        </p:txBody>
      </p:sp>
      <p:sp>
        <p:nvSpPr>
          <p:cNvPr id="6" name="Tijdelijke aanduiding voor voettekst 4">
            <a:extLst>
              <a:ext uri="{FF2B5EF4-FFF2-40B4-BE49-F238E27FC236}">
                <a16:creationId xmlns:a16="http://schemas.microsoft.com/office/drawing/2014/main" id="{33322F20-9502-9DA2-DBFE-AD2FB35D7237}"/>
              </a:ext>
            </a:extLst>
          </p:cNvPr>
          <p:cNvSpPr txBox="1">
            <a:spLocks/>
          </p:cNvSpPr>
          <p:nvPr/>
        </p:nvSpPr>
        <p:spPr>
          <a:xfrm>
            <a:off x="572432" y="4714830"/>
            <a:ext cx="6753902" cy="251180"/>
          </a:xfrm>
          <a:prstGeom prst="rect">
            <a:avLst/>
          </a:prstGeom>
        </p:spPr>
        <p:txBody>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nl-NL" sz="900" dirty="0"/>
              <a:t>Ouderavond | relationele en seksuele ontwikkeling | 2024</a:t>
            </a:r>
          </a:p>
        </p:txBody>
      </p:sp>
      <p:pic>
        <p:nvPicPr>
          <p:cNvPr id="17" name="Graphic 16">
            <a:extLst>
              <a:ext uri="{FF2B5EF4-FFF2-40B4-BE49-F238E27FC236}">
                <a16:creationId xmlns:a16="http://schemas.microsoft.com/office/drawing/2014/main" id="{12A14DAA-184E-9D78-B9D9-538A38F617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6000" y="1285875"/>
            <a:ext cx="4572000" cy="2571750"/>
          </a:xfrm>
          <a:prstGeom prst="rect">
            <a:avLst/>
          </a:prstGeom>
        </p:spPr>
      </p:pic>
    </p:spTree>
    <p:extLst>
      <p:ext uri="{BB962C8B-B14F-4D97-AF65-F5344CB8AC3E}">
        <p14:creationId xmlns:p14="http://schemas.microsoft.com/office/powerpoint/2010/main" val="4227228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B729B19-9DF9-8311-2A23-B27BB56A3B43}"/>
              </a:ext>
            </a:extLst>
          </p:cNvPr>
          <p:cNvSpPr>
            <a:spLocks noGrp="1"/>
          </p:cNvSpPr>
          <p:nvPr>
            <p:ph type="sldNum" sz="quarter" idx="12"/>
          </p:nvPr>
        </p:nvSpPr>
        <p:spPr/>
        <p:txBody>
          <a:bodyPr/>
          <a:lstStyle/>
          <a:p>
            <a:fld id="{14F1411D-0280-154F-AEAC-4C20B7AA46B2}" type="slidenum">
              <a:rPr lang="nl-NL" smtClean="0"/>
              <a:pPr/>
              <a:t>9</a:t>
            </a:fld>
            <a:endParaRPr lang="nl-NL"/>
          </a:p>
        </p:txBody>
      </p:sp>
      <p:sp>
        <p:nvSpPr>
          <p:cNvPr id="7" name="Tijdelijke aanduiding voor inhoud 2">
            <a:extLst>
              <a:ext uri="{FF2B5EF4-FFF2-40B4-BE49-F238E27FC236}">
                <a16:creationId xmlns:a16="http://schemas.microsoft.com/office/drawing/2014/main" id="{0891A2F3-A77A-C18A-567E-C9E1AADD9249}"/>
              </a:ext>
            </a:extLst>
          </p:cNvPr>
          <p:cNvSpPr txBox="1">
            <a:spLocks/>
          </p:cNvSpPr>
          <p:nvPr/>
        </p:nvSpPr>
        <p:spPr>
          <a:xfrm>
            <a:off x="359997" y="792000"/>
            <a:ext cx="6761915" cy="3096000"/>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350" kern="1200">
                <a:solidFill>
                  <a:schemeClr val="bg1"/>
                </a:solidFill>
                <a:latin typeface="+mn-lt"/>
                <a:ea typeface="+mn-ea"/>
                <a:cs typeface="+mn-cs"/>
              </a:defRPr>
            </a:lvl1pPr>
            <a:lvl2pPr marL="342900" indent="0" algn="ctr" defTabSz="685800" rtl="0" eaLnBrk="1" latinLnBrk="0" hangingPunct="1">
              <a:lnSpc>
                <a:spcPct val="120000"/>
              </a:lnSpc>
              <a:spcBef>
                <a:spcPts val="0"/>
              </a:spcBef>
              <a:spcAft>
                <a:spcPts val="60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120000"/>
              </a:lnSpc>
              <a:spcBef>
                <a:spcPts val="0"/>
              </a:spcBef>
              <a:spcAft>
                <a:spcPts val="60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12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2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buFont typeface="Arial" panose="020B0604020202020204" pitchFamily="34" charset="0"/>
              <a:buChar char="•"/>
            </a:pPr>
            <a:r>
              <a:rPr lang="nl-NL" sz="1800" dirty="0">
                <a:solidFill>
                  <a:schemeClr val="tx1"/>
                </a:solidFill>
              </a:rPr>
              <a:t>Ontdekken de wereld door hun zintuigen.</a:t>
            </a:r>
          </a:p>
          <a:p>
            <a:pPr marL="285750" indent="-285750">
              <a:buFont typeface="Arial" panose="020B0604020202020204" pitchFamily="34" charset="0"/>
              <a:buChar char="•"/>
            </a:pPr>
            <a:r>
              <a:rPr lang="nl-NL" sz="1800" dirty="0">
                <a:solidFill>
                  <a:schemeClr val="tx1"/>
                </a:solidFill>
              </a:rPr>
              <a:t>Eigen lichaam ontdekken door kijken en voelen.</a:t>
            </a:r>
          </a:p>
          <a:p>
            <a:pPr marL="285750" indent="-285750">
              <a:buFont typeface="Arial" panose="020B0604020202020204" pitchFamily="34" charset="0"/>
              <a:buChar char="•"/>
            </a:pPr>
            <a:r>
              <a:rPr lang="nl-NL" sz="1800" dirty="0">
                <a:solidFill>
                  <a:schemeClr val="tx1"/>
                </a:solidFill>
              </a:rPr>
              <a:t>Toevallig aanraken van de geslachtsdelen.</a:t>
            </a:r>
          </a:p>
          <a:p>
            <a:pPr marL="285750" indent="-285750">
              <a:buFont typeface="Arial" panose="020B0604020202020204" pitchFamily="34" charset="0"/>
              <a:buChar char="•"/>
            </a:pPr>
            <a:r>
              <a:rPr lang="nl-NL" sz="1800" dirty="0">
                <a:solidFill>
                  <a:schemeClr val="tx1"/>
                </a:solidFill>
              </a:rPr>
              <a:t>Houden van knuffelen dat geeft ze een veilig gevoel.</a:t>
            </a:r>
          </a:p>
        </p:txBody>
      </p:sp>
      <p:sp>
        <p:nvSpPr>
          <p:cNvPr id="3" name="Titel 1">
            <a:extLst>
              <a:ext uri="{FF2B5EF4-FFF2-40B4-BE49-F238E27FC236}">
                <a16:creationId xmlns:a16="http://schemas.microsoft.com/office/drawing/2014/main" id="{FAFEE36E-6CAB-E4A8-2BA7-8965E38BA80F}"/>
              </a:ext>
            </a:extLst>
          </p:cNvPr>
          <p:cNvSpPr txBox="1">
            <a:spLocks/>
          </p:cNvSpPr>
          <p:nvPr/>
        </p:nvSpPr>
        <p:spPr>
          <a:xfrm>
            <a:off x="360000" y="241236"/>
            <a:ext cx="5543549" cy="5805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400" kern="1200">
                <a:solidFill>
                  <a:schemeClr val="bg1"/>
                </a:solidFill>
                <a:latin typeface="+mj-lt"/>
                <a:ea typeface="+mj-ea"/>
                <a:cs typeface="+mj-cs"/>
              </a:defRPr>
            </a:lvl1pPr>
          </a:lstStyle>
          <a:p>
            <a:r>
              <a:rPr lang="nl-NL" sz="2000" b="1" dirty="0">
                <a:solidFill>
                  <a:schemeClr val="tx1"/>
                </a:solidFill>
              </a:rPr>
              <a:t>Baby’s 0-1 jaar</a:t>
            </a:r>
          </a:p>
        </p:txBody>
      </p:sp>
      <p:sp>
        <p:nvSpPr>
          <p:cNvPr id="11" name="Tijdelijke aanduiding voor voettekst 4">
            <a:extLst>
              <a:ext uri="{FF2B5EF4-FFF2-40B4-BE49-F238E27FC236}">
                <a16:creationId xmlns:a16="http://schemas.microsoft.com/office/drawing/2014/main" id="{FB4617C5-F419-5572-4437-885DB6FB0EA0}"/>
              </a:ext>
            </a:extLst>
          </p:cNvPr>
          <p:cNvSpPr txBox="1">
            <a:spLocks/>
          </p:cNvSpPr>
          <p:nvPr/>
        </p:nvSpPr>
        <p:spPr>
          <a:xfrm>
            <a:off x="572432" y="4714830"/>
            <a:ext cx="6753902" cy="251180"/>
          </a:xfrm>
          <a:prstGeom prst="rect">
            <a:avLst/>
          </a:prstGeom>
        </p:spPr>
        <p:txBody>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nl-NL" sz="900" dirty="0"/>
              <a:t>Ouderavond | Baby’s 0-1 jaar | 2024</a:t>
            </a:r>
          </a:p>
        </p:txBody>
      </p:sp>
      <p:pic>
        <p:nvPicPr>
          <p:cNvPr id="6" name="Graphic 5">
            <a:extLst>
              <a:ext uri="{FF2B5EF4-FFF2-40B4-BE49-F238E27FC236}">
                <a16:creationId xmlns:a16="http://schemas.microsoft.com/office/drawing/2014/main" id="{83B3B4B3-05D2-CEDB-5216-8FD014647C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93872" y="2676401"/>
            <a:ext cx="1750126" cy="1750126"/>
          </a:xfrm>
          <a:prstGeom prst="rect">
            <a:avLst/>
          </a:prstGeom>
        </p:spPr>
      </p:pic>
    </p:spTree>
    <p:extLst>
      <p:ext uri="{BB962C8B-B14F-4D97-AF65-F5344CB8AC3E}">
        <p14:creationId xmlns:p14="http://schemas.microsoft.com/office/powerpoint/2010/main" val="3949640414"/>
      </p:ext>
    </p:extLst>
  </p:cSld>
  <p:clrMapOvr>
    <a:masterClrMapping/>
  </p:clrMapOvr>
</p:sld>
</file>

<file path=ppt/theme/theme1.xml><?xml version="1.0" encoding="utf-8"?>
<a:theme xmlns:a="http://schemas.openxmlformats.org/drawingml/2006/main" name="Rutgers Paars">
  <a:themeElements>
    <a:clrScheme name="Rutgers PowerPoint">
      <a:dk1>
        <a:srgbClr val="000000"/>
      </a:dk1>
      <a:lt1>
        <a:srgbClr val="FFFFFF"/>
      </a:lt1>
      <a:dk2>
        <a:srgbClr val="000000"/>
      </a:dk2>
      <a:lt2>
        <a:srgbClr val="F8F8F8"/>
      </a:lt2>
      <a:accent1>
        <a:srgbClr val="66CC66"/>
      </a:accent1>
      <a:accent2>
        <a:srgbClr val="006666"/>
      </a:accent2>
      <a:accent3>
        <a:srgbClr val="6633CC"/>
      </a:accent3>
      <a:accent4>
        <a:srgbClr val="F860C5"/>
      </a:accent4>
      <a:accent5>
        <a:srgbClr val="FF8133"/>
      </a:accent5>
      <a:accent6>
        <a:srgbClr val="FD4D38"/>
      </a:accent6>
      <a:hlink>
        <a:srgbClr val="0016E2"/>
      </a:hlink>
      <a:folHlink>
        <a:srgbClr val="33CCFF"/>
      </a:folHlink>
    </a:clrScheme>
    <a:fontScheme name="Poppins Bold Roboto Regular">
      <a:majorFont>
        <a:latin typeface="Poppins Bold"/>
        <a:ea typeface=""/>
        <a:cs typeface=""/>
      </a:majorFont>
      <a:minorFont>
        <a:latin typeface="Roboto Regular"/>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oen">
      <a:srgbClr val="66CC66"/>
    </a:custClr>
    <a:custClr name="Donkergroen">
      <a:srgbClr val="006666"/>
    </a:custClr>
    <a:custClr name="Paars">
      <a:srgbClr val="6633CC"/>
    </a:custClr>
    <a:custClr name="Roze">
      <a:srgbClr val="F860C5"/>
    </a:custClr>
    <a:custClr name="Oranje">
      <a:srgbClr val="FF8133"/>
    </a:custClr>
    <a:custClr name="Rood">
      <a:srgbClr val="FD4D38"/>
    </a:custClr>
    <a:custClr name="Blauw">
      <a:srgbClr val="0016E2"/>
    </a:custClr>
    <a:custClr name="Lichtblauw">
      <a:srgbClr val="0099FF"/>
    </a:custClr>
    <a:custClr name="Donkerbruin">
      <a:srgbClr val="603913"/>
    </a:custClr>
    <a:custClr name="Bruin">
      <a:srgbClr val="996633"/>
    </a:custClr>
  </a:custClrLst>
  <a:extLst>
    <a:ext uri="{05A4C25C-085E-4340-85A3-A5531E510DB2}">
      <thm15:themeFamily xmlns:thm15="http://schemas.microsoft.com/office/thememl/2012/main" name="Presentatie1" id="{BD2CF6A6-83CD-2B43-AF73-F726530608F0}" vid="{54E47AB3-D11F-6B41-BDAD-D7DACE70E513}"/>
    </a:ext>
  </a:extLst>
</a:theme>
</file>

<file path=ppt/theme/theme10.xml><?xml version="1.0" encoding="utf-8"?>
<a:theme xmlns:a="http://schemas.openxmlformats.org/drawingml/2006/main" name="Rutgers Mokka">
  <a:themeElements>
    <a:clrScheme name="Rutgers PowerPoint">
      <a:dk1>
        <a:srgbClr val="000000"/>
      </a:dk1>
      <a:lt1>
        <a:srgbClr val="FFFFFF"/>
      </a:lt1>
      <a:dk2>
        <a:srgbClr val="000000"/>
      </a:dk2>
      <a:lt2>
        <a:srgbClr val="F8F8F8"/>
      </a:lt2>
      <a:accent1>
        <a:srgbClr val="66CC66"/>
      </a:accent1>
      <a:accent2>
        <a:srgbClr val="006666"/>
      </a:accent2>
      <a:accent3>
        <a:srgbClr val="6633CC"/>
      </a:accent3>
      <a:accent4>
        <a:srgbClr val="F860C5"/>
      </a:accent4>
      <a:accent5>
        <a:srgbClr val="FF8133"/>
      </a:accent5>
      <a:accent6>
        <a:srgbClr val="FD4D38"/>
      </a:accent6>
      <a:hlink>
        <a:srgbClr val="0016E2"/>
      </a:hlink>
      <a:folHlink>
        <a:srgbClr val="33CCFF"/>
      </a:folHlink>
    </a:clrScheme>
    <a:fontScheme name="Poppins Bold Roboto Regular">
      <a:majorFont>
        <a:latin typeface="Poppins Bold"/>
        <a:ea typeface=""/>
        <a:cs typeface=""/>
      </a:majorFont>
      <a:minorFont>
        <a:latin typeface="Roboto Regular"/>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oen">
      <a:srgbClr val="66CC66"/>
    </a:custClr>
    <a:custClr name="Donkergroen">
      <a:srgbClr val="006666"/>
    </a:custClr>
    <a:custClr name="Paars">
      <a:srgbClr val="6633CC"/>
    </a:custClr>
    <a:custClr name="Roze">
      <a:srgbClr val="F860C5"/>
    </a:custClr>
    <a:custClr name="Oranje">
      <a:srgbClr val="FF8133"/>
    </a:custClr>
    <a:custClr name="Rood">
      <a:srgbClr val="FD4D38"/>
    </a:custClr>
    <a:custClr name="Blauw">
      <a:srgbClr val="0016E2"/>
    </a:custClr>
    <a:custClr name="Lichtblauw">
      <a:srgbClr val="0099FF"/>
    </a:custClr>
    <a:custClr name="Donkerbruin">
      <a:srgbClr val="603913"/>
    </a:custClr>
    <a:custClr name="Bruin">
      <a:srgbClr val="996633"/>
    </a:custClr>
  </a:custClrLst>
  <a:extLst>
    <a:ext uri="{05A4C25C-085E-4340-85A3-A5531E510DB2}">
      <thm15:themeFamily xmlns:thm15="http://schemas.microsoft.com/office/thememl/2012/main" name="Presentatie1" id="{BD2CF6A6-83CD-2B43-AF73-F726530608F0}" vid="{C4AB3E61-5BB9-CB4E-8354-C4CB466646A6}"/>
    </a:ext>
  </a:extLst>
</a:theme>
</file>

<file path=ppt/theme/theme1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utgers Roze">
  <a:themeElements>
    <a:clrScheme name="Rutgers PowerPoint">
      <a:dk1>
        <a:srgbClr val="000000"/>
      </a:dk1>
      <a:lt1>
        <a:srgbClr val="FFFFFF"/>
      </a:lt1>
      <a:dk2>
        <a:srgbClr val="000000"/>
      </a:dk2>
      <a:lt2>
        <a:srgbClr val="F8F8F8"/>
      </a:lt2>
      <a:accent1>
        <a:srgbClr val="66CC66"/>
      </a:accent1>
      <a:accent2>
        <a:srgbClr val="006666"/>
      </a:accent2>
      <a:accent3>
        <a:srgbClr val="6633CC"/>
      </a:accent3>
      <a:accent4>
        <a:srgbClr val="F860C5"/>
      </a:accent4>
      <a:accent5>
        <a:srgbClr val="FF8133"/>
      </a:accent5>
      <a:accent6>
        <a:srgbClr val="FD4D38"/>
      </a:accent6>
      <a:hlink>
        <a:srgbClr val="0016E2"/>
      </a:hlink>
      <a:folHlink>
        <a:srgbClr val="33CCFF"/>
      </a:folHlink>
    </a:clrScheme>
    <a:fontScheme name="Poppins Bold Roboto Regular">
      <a:majorFont>
        <a:latin typeface="Poppins Bold"/>
        <a:ea typeface=""/>
        <a:cs typeface=""/>
      </a:majorFont>
      <a:minorFont>
        <a:latin typeface="Roboto Regular"/>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oen">
      <a:srgbClr val="66CC66"/>
    </a:custClr>
    <a:custClr name="Donkergroen">
      <a:srgbClr val="006666"/>
    </a:custClr>
    <a:custClr name="Paars">
      <a:srgbClr val="6633CC"/>
    </a:custClr>
    <a:custClr name="Roze">
      <a:srgbClr val="F860C5"/>
    </a:custClr>
    <a:custClr name="Oranje">
      <a:srgbClr val="FF8133"/>
    </a:custClr>
    <a:custClr name="Rood">
      <a:srgbClr val="FD4D38"/>
    </a:custClr>
    <a:custClr name="Blauw">
      <a:srgbClr val="0016E2"/>
    </a:custClr>
    <a:custClr name="Lichtblauw">
      <a:srgbClr val="0099FF"/>
    </a:custClr>
    <a:custClr name="Donkerbruin">
      <a:srgbClr val="603913"/>
    </a:custClr>
    <a:custClr name="Bruin">
      <a:srgbClr val="996633"/>
    </a:custClr>
  </a:custClrLst>
  <a:extLst>
    <a:ext uri="{05A4C25C-085E-4340-85A3-A5531E510DB2}">
      <thm15:themeFamily xmlns:thm15="http://schemas.microsoft.com/office/thememl/2012/main" name="Presentatie1" id="{BD2CF6A6-83CD-2B43-AF73-F726530608F0}" vid="{24D59441-76E3-6249-8E02-ABDCFFC50786}"/>
    </a:ext>
  </a:extLst>
</a:theme>
</file>

<file path=ppt/theme/theme3.xml><?xml version="1.0" encoding="utf-8"?>
<a:theme xmlns:a="http://schemas.openxmlformats.org/drawingml/2006/main" name="Rutgers Rood">
  <a:themeElements>
    <a:clrScheme name="Rutgers PowerPoint">
      <a:dk1>
        <a:srgbClr val="000000"/>
      </a:dk1>
      <a:lt1>
        <a:srgbClr val="FFFFFF"/>
      </a:lt1>
      <a:dk2>
        <a:srgbClr val="000000"/>
      </a:dk2>
      <a:lt2>
        <a:srgbClr val="F8F8F8"/>
      </a:lt2>
      <a:accent1>
        <a:srgbClr val="66CC66"/>
      </a:accent1>
      <a:accent2>
        <a:srgbClr val="006666"/>
      </a:accent2>
      <a:accent3>
        <a:srgbClr val="6633CC"/>
      </a:accent3>
      <a:accent4>
        <a:srgbClr val="F860C5"/>
      </a:accent4>
      <a:accent5>
        <a:srgbClr val="FF8133"/>
      </a:accent5>
      <a:accent6>
        <a:srgbClr val="FD4D38"/>
      </a:accent6>
      <a:hlink>
        <a:srgbClr val="0016E2"/>
      </a:hlink>
      <a:folHlink>
        <a:srgbClr val="33CCFF"/>
      </a:folHlink>
    </a:clrScheme>
    <a:fontScheme name="Poppins Bold Roboto Regular">
      <a:majorFont>
        <a:latin typeface="Poppins Bold"/>
        <a:ea typeface=""/>
        <a:cs typeface=""/>
      </a:majorFont>
      <a:minorFont>
        <a:latin typeface="Roboto Regular"/>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oen">
      <a:srgbClr val="66CC66"/>
    </a:custClr>
    <a:custClr name="Donkergroen">
      <a:srgbClr val="006666"/>
    </a:custClr>
    <a:custClr name="Paars">
      <a:srgbClr val="6633CC"/>
    </a:custClr>
    <a:custClr name="Roze">
      <a:srgbClr val="F860C5"/>
    </a:custClr>
    <a:custClr name="Oranje">
      <a:srgbClr val="FF8133"/>
    </a:custClr>
    <a:custClr name="Rood">
      <a:srgbClr val="FD4D38"/>
    </a:custClr>
    <a:custClr name="Blauw">
      <a:srgbClr val="0016E2"/>
    </a:custClr>
    <a:custClr name="Lichtblauw">
      <a:srgbClr val="0099FF"/>
    </a:custClr>
    <a:custClr name="Donkerbruin">
      <a:srgbClr val="603913"/>
    </a:custClr>
    <a:custClr name="Bruin">
      <a:srgbClr val="996633"/>
    </a:custClr>
  </a:custClrLst>
  <a:extLst>
    <a:ext uri="{05A4C25C-085E-4340-85A3-A5531E510DB2}">
      <thm15:themeFamily xmlns:thm15="http://schemas.microsoft.com/office/thememl/2012/main" name="Presentatie1" id="{BD2CF6A6-83CD-2B43-AF73-F726530608F0}" vid="{091D1A4A-8174-FC45-BD15-FAFA65A65038}"/>
    </a:ext>
  </a:extLst>
</a:theme>
</file>

<file path=ppt/theme/theme4.xml><?xml version="1.0" encoding="utf-8"?>
<a:theme xmlns:a="http://schemas.openxmlformats.org/drawingml/2006/main" name="Rutgers Oranje">
  <a:themeElements>
    <a:clrScheme name="Rutgers PowerPoint">
      <a:dk1>
        <a:srgbClr val="000000"/>
      </a:dk1>
      <a:lt1>
        <a:srgbClr val="FFFFFF"/>
      </a:lt1>
      <a:dk2>
        <a:srgbClr val="000000"/>
      </a:dk2>
      <a:lt2>
        <a:srgbClr val="F8F8F8"/>
      </a:lt2>
      <a:accent1>
        <a:srgbClr val="66CC66"/>
      </a:accent1>
      <a:accent2>
        <a:srgbClr val="006666"/>
      </a:accent2>
      <a:accent3>
        <a:srgbClr val="6633CC"/>
      </a:accent3>
      <a:accent4>
        <a:srgbClr val="F860C5"/>
      </a:accent4>
      <a:accent5>
        <a:srgbClr val="FF8133"/>
      </a:accent5>
      <a:accent6>
        <a:srgbClr val="FD4D38"/>
      </a:accent6>
      <a:hlink>
        <a:srgbClr val="0016E2"/>
      </a:hlink>
      <a:folHlink>
        <a:srgbClr val="33CCFF"/>
      </a:folHlink>
    </a:clrScheme>
    <a:fontScheme name="Poppins Bold Roboto Regular">
      <a:majorFont>
        <a:latin typeface="Poppins Bold"/>
        <a:ea typeface=""/>
        <a:cs typeface=""/>
      </a:majorFont>
      <a:minorFont>
        <a:latin typeface="Roboto Regular"/>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oen">
      <a:srgbClr val="66CC66"/>
    </a:custClr>
    <a:custClr name="Donkergroen">
      <a:srgbClr val="006666"/>
    </a:custClr>
    <a:custClr name="Paars">
      <a:srgbClr val="6633CC"/>
    </a:custClr>
    <a:custClr name="Roze">
      <a:srgbClr val="F860C5"/>
    </a:custClr>
    <a:custClr name="Oranje">
      <a:srgbClr val="FF8133"/>
    </a:custClr>
    <a:custClr name="Rood">
      <a:srgbClr val="FD4D38"/>
    </a:custClr>
    <a:custClr name="Blauw">
      <a:srgbClr val="0016E2"/>
    </a:custClr>
    <a:custClr name="Lichtblauw">
      <a:srgbClr val="0099FF"/>
    </a:custClr>
    <a:custClr name="Donkerbruin">
      <a:srgbClr val="603913"/>
    </a:custClr>
    <a:custClr name="Bruin">
      <a:srgbClr val="996633"/>
    </a:custClr>
  </a:custClrLst>
  <a:extLst>
    <a:ext uri="{05A4C25C-085E-4340-85A3-A5531E510DB2}">
      <thm15:themeFamily xmlns:thm15="http://schemas.microsoft.com/office/thememl/2012/main" name="Presentatie1" id="{BD2CF6A6-83CD-2B43-AF73-F726530608F0}" vid="{32924CFD-41FC-2749-B85A-90712C533E58}"/>
    </a:ext>
  </a:extLst>
</a:theme>
</file>

<file path=ppt/theme/theme5.xml><?xml version="1.0" encoding="utf-8"?>
<a:theme xmlns:a="http://schemas.openxmlformats.org/drawingml/2006/main" name="Rutgers Donkergroen">
  <a:themeElements>
    <a:clrScheme name="Rutgers PowerPoint">
      <a:dk1>
        <a:srgbClr val="000000"/>
      </a:dk1>
      <a:lt1>
        <a:srgbClr val="FFFFFF"/>
      </a:lt1>
      <a:dk2>
        <a:srgbClr val="000000"/>
      </a:dk2>
      <a:lt2>
        <a:srgbClr val="F8F8F8"/>
      </a:lt2>
      <a:accent1>
        <a:srgbClr val="66CC66"/>
      </a:accent1>
      <a:accent2>
        <a:srgbClr val="006666"/>
      </a:accent2>
      <a:accent3>
        <a:srgbClr val="6633CC"/>
      </a:accent3>
      <a:accent4>
        <a:srgbClr val="F860C5"/>
      </a:accent4>
      <a:accent5>
        <a:srgbClr val="FF8133"/>
      </a:accent5>
      <a:accent6>
        <a:srgbClr val="FD4D38"/>
      </a:accent6>
      <a:hlink>
        <a:srgbClr val="0016E2"/>
      </a:hlink>
      <a:folHlink>
        <a:srgbClr val="33CCFF"/>
      </a:folHlink>
    </a:clrScheme>
    <a:fontScheme name="Poppins Bold Roboto Regular">
      <a:majorFont>
        <a:latin typeface="Poppins Bold"/>
        <a:ea typeface=""/>
        <a:cs typeface=""/>
      </a:majorFont>
      <a:minorFont>
        <a:latin typeface="Roboto Regular"/>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oen">
      <a:srgbClr val="66CC66"/>
    </a:custClr>
    <a:custClr name="Donkergroen">
      <a:srgbClr val="006666"/>
    </a:custClr>
    <a:custClr name="Paars">
      <a:srgbClr val="6633CC"/>
    </a:custClr>
    <a:custClr name="Roze">
      <a:srgbClr val="F860C5"/>
    </a:custClr>
    <a:custClr name="Oranje">
      <a:srgbClr val="FF8133"/>
    </a:custClr>
    <a:custClr name="Rood">
      <a:srgbClr val="FD4D38"/>
    </a:custClr>
    <a:custClr name="Blauw">
      <a:srgbClr val="0016E2"/>
    </a:custClr>
    <a:custClr name="Lichtblauw">
      <a:srgbClr val="0099FF"/>
    </a:custClr>
    <a:custClr name="Donkerbruin">
      <a:srgbClr val="603913"/>
    </a:custClr>
    <a:custClr name="Bruin">
      <a:srgbClr val="996633"/>
    </a:custClr>
  </a:custClrLst>
  <a:extLst>
    <a:ext uri="{05A4C25C-085E-4340-85A3-A5531E510DB2}">
      <thm15:themeFamily xmlns:thm15="http://schemas.microsoft.com/office/thememl/2012/main" name="Presentatie1" id="{BD2CF6A6-83CD-2B43-AF73-F726530608F0}" vid="{D1573F61-BAF8-4948-908F-F52D4043A785}"/>
    </a:ext>
  </a:extLst>
</a:theme>
</file>

<file path=ppt/theme/theme6.xml><?xml version="1.0" encoding="utf-8"?>
<a:theme xmlns:a="http://schemas.openxmlformats.org/drawingml/2006/main" name="Rutgers Groen">
  <a:themeElements>
    <a:clrScheme name="Rutgers PowerPoint">
      <a:dk1>
        <a:srgbClr val="000000"/>
      </a:dk1>
      <a:lt1>
        <a:srgbClr val="FFFFFF"/>
      </a:lt1>
      <a:dk2>
        <a:srgbClr val="000000"/>
      </a:dk2>
      <a:lt2>
        <a:srgbClr val="F8F8F8"/>
      </a:lt2>
      <a:accent1>
        <a:srgbClr val="66CC66"/>
      </a:accent1>
      <a:accent2>
        <a:srgbClr val="006666"/>
      </a:accent2>
      <a:accent3>
        <a:srgbClr val="6633CC"/>
      </a:accent3>
      <a:accent4>
        <a:srgbClr val="F860C5"/>
      </a:accent4>
      <a:accent5>
        <a:srgbClr val="FF8133"/>
      </a:accent5>
      <a:accent6>
        <a:srgbClr val="FD4D38"/>
      </a:accent6>
      <a:hlink>
        <a:srgbClr val="0016E2"/>
      </a:hlink>
      <a:folHlink>
        <a:srgbClr val="33CCFF"/>
      </a:folHlink>
    </a:clrScheme>
    <a:fontScheme name="Poppins Bold Roboto Regular">
      <a:majorFont>
        <a:latin typeface="Poppins Bold"/>
        <a:ea typeface=""/>
        <a:cs typeface=""/>
      </a:majorFont>
      <a:minorFont>
        <a:latin typeface="Roboto Regular"/>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oen">
      <a:srgbClr val="66CC66"/>
    </a:custClr>
    <a:custClr name="Donkergroen">
      <a:srgbClr val="006666"/>
    </a:custClr>
    <a:custClr name="Paars">
      <a:srgbClr val="6633CC"/>
    </a:custClr>
    <a:custClr name="Roze">
      <a:srgbClr val="F860C5"/>
    </a:custClr>
    <a:custClr name="Oranje">
      <a:srgbClr val="FF8133"/>
    </a:custClr>
    <a:custClr name="Rood">
      <a:srgbClr val="FD4D38"/>
    </a:custClr>
    <a:custClr name="Blauw">
      <a:srgbClr val="0016E2"/>
    </a:custClr>
    <a:custClr name="Lichtblauw">
      <a:srgbClr val="0099FF"/>
    </a:custClr>
    <a:custClr name="Donkerbruin">
      <a:srgbClr val="603913"/>
    </a:custClr>
    <a:custClr name="Bruin">
      <a:srgbClr val="996633"/>
    </a:custClr>
  </a:custClrLst>
  <a:extLst>
    <a:ext uri="{05A4C25C-085E-4340-85A3-A5531E510DB2}">
      <thm15:themeFamily xmlns:thm15="http://schemas.microsoft.com/office/thememl/2012/main" name="Presentatie1" id="{BD2CF6A6-83CD-2B43-AF73-F726530608F0}" vid="{4C77FD51-3C65-9B40-BBF3-C91077D2754C}"/>
    </a:ext>
  </a:extLst>
</a:theme>
</file>

<file path=ppt/theme/theme7.xml><?xml version="1.0" encoding="utf-8"?>
<a:theme xmlns:a="http://schemas.openxmlformats.org/drawingml/2006/main" name="Rutgers Donkerblauw">
  <a:themeElements>
    <a:clrScheme name="Rutgers PowerPoint">
      <a:dk1>
        <a:srgbClr val="000000"/>
      </a:dk1>
      <a:lt1>
        <a:srgbClr val="FFFFFF"/>
      </a:lt1>
      <a:dk2>
        <a:srgbClr val="000000"/>
      </a:dk2>
      <a:lt2>
        <a:srgbClr val="F8F8F8"/>
      </a:lt2>
      <a:accent1>
        <a:srgbClr val="66CC66"/>
      </a:accent1>
      <a:accent2>
        <a:srgbClr val="006666"/>
      </a:accent2>
      <a:accent3>
        <a:srgbClr val="6633CC"/>
      </a:accent3>
      <a:accent4>
        <a:srgbClr val="F860C5"/>
      </a:accent4>
      <a:accent5>
        <a:srgbClr val="FF8133"/>
      </a:accent5>
      <a:accent6>
        <a:srgbClr val="FD4D38"/>
      </a:accent6>
      <a:hlink>
        <a:srgbClr val="0016E2"/>
      </a:hlink>
      <a:folHlink>
        <a:srgbClr val="33CCFF"/>
      </a:folHlink>
    </a:clrScheme>
    <a:fontScheme name="Poppins Bold Roboto Regular">
      <a:majorFont>
        <a:latin typeface="Poppins Bold"/>
        <a:ea typeface=""/>
        <a:cs typeface=""/>
      </a:majorFont>
      <a:minorFont>
        <a:latin typeface="Roboto Regular"/>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oen">
      <a:srgbClr val="66CC66"/>
    </a:custClr>
    <a:custClr name="Donkergroen">
      <a:srgbClr val="006666"/>
    </a:custClr>
    <a:custClr name="Paars">
      <a:srgbClr val="6633CC"/>
    </a:custClr>
    <a:custClr name="Roze">
      <a:srgbClr val="F860C5"/>
    </a:custClr>
    <a:custClr name="Oranje">
      <a:srgbClr val="FF8133"/>
    </a:custClr>
    <a:custClr name="Rood">
      <a:srgbClr val="FD4D38"/>
    </a:custClr>
    <a:custClr name="Blauw">
      <a:srgbClr val="0016E2"/>
    </a:custClr>
    <a:custClr name="Lichtblauw">
      <a:srgbClr val="0099FF"/>
    </a:custClr>
    <a:custClr name="Donkerbruin">
      <a:srgbClr val="603913"/>
    </a:custClr>
    <a:custClr name="Bruin">
      <a:srgbClr val="996633"/>
    </a:custClr>
  </a:custClrLst>
  <a:extLst>
    <a:ext uri="{05A4C25C-085E-4340-85A3-A5531E510DB2}">
      <thm15:themeFamily xmlns:thm15="http://schemas.microsoft.com/office/thememl/2012/main" name="Presentatie1" id="{BD2CF6A6-83CD-2B43-AF73-F726530608F0}" vid="{01A53C47-380A-6E42-820C-D92633E8E644}"/>
    </a:ext>
  </a:extLst>
</a:theme>
</file>

<file path=ppt/theme/theme8.xml><?xml version="1.0" encoding="utf-8"?>
<a:theme xmlns:a="http://schemas.openxmlformats.org/drawingml/2006/main" name="Rutgers Blauw">
  <a:themeElements>
    <a:clrScheme name="Rutgers PowerPoint">
      <a:dk1>
        <a:srgbClr val="000000"/>
      </a:dk1>
      <a:lt1>
        <a:srgbClr val="FFFFFF"/>
      </a:lt1>
      <a:dk2>
        <a:srgbClr val="000000"/>
      </a:dk2>
      <a:lt2>
        <a:srgbClr val="F8F8F8"/>
      </a:lt2>
      <a:accent1>
        <a:srgbClr val="66CC66"/>
      </a:accent1>
      <a:accent2>
        <a:srgbClr val="006666"/>
      </a:accent2>
      <a:accent3>
        <a:srgbClr val="6633CC"/>
      </a:accent3>
      <a:accent4>
        <a:srgbClr val="F860C5"/>
      </a:accent4>
      <a:accent5>
        <a:srgbClr val="FF8133"/>
      </a:accent5>
      <a:accent6>
        <a:srgbClr val="FD4D38"/>
      </a:accent6>
      <a:hlink>
        <a:srgbClr val="0016E2"/>
      </a:hlink>
      <a:folHlink>
        <a:srgbClr val="33CCFF"/>
      </a:folHlink>
    </a:clrScheme>
    <a:fontScheme name="Poppins Bold Roboto Regular">
      <a:majorFont>
        <a:latin typeface="Poppins Bold"/>
        <a:ea typeface=""/>
        <a:cs typeface=""/>
      </a:majorFont>
      <a:minorFont>
        <a:latin typeface="Roboto Regular"/>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oen">
      <a:srgbClr val="66CC66"/>
    </a:custClr>
    <a:custClr name="Donkergroen">
      <a:srgbClr val="006666"/>
    </a:custClr>
    <a:custClr name="Paars">
      <a:srgbClr val="6633CC"/>
    </a:custClr>
    <a:custClr name="Roze">
      <a:srgbClr val="F860C5"/>
    </a:custClr>
    <a:custClr name="Oranje">
      <a:srgbClr val="FF8133"/>
    </a:custClr>
    <a:custClr name="Rood">
      <a:srgbClr val="FD4D38"/>
    </a:custClr>
    <a:custClr name="Blauw">
      <a:srgbClr val="0016E2"/>
    </a:custClr>
    <a:custClr name="Lichtblauw">
      <a:srgbClr val="0099FF"/>
    </a:custClr>
    <a:custClr name="Donkerbruin">
      <a:srgbClr val="603913"/>
    </a:custClr>
    <a:custClr name="Bruin">
      <a:srgbClr val="996633"/>
    </a:custClr>
  </a:custClrLst>
  <a:extLst>
    <a:ext uri="{05A4C25C-085E-4340-85A3-A5531E510DB2}">
      <thm15:themeFamily xmlns:thm15="http://schemas.microsoft.com/office/thememl/2012/main" name="Presentatie1" id="{BD2CF6A6-83CD-2B43-AF73-F726530608F0}" vid="{B60BB355-ACF7-984B-A426-81F1E612F58C}"/>
    </a:ext>
  </a:extLst>
</a:theme>
</file>

<file path=ppt/theme/theme9.xml><?xml version="1.0" encoding="utf-8"?>
<a:theme xmlns:a="http://schemas.openxmlformats.org/drawingml/2006/main" name="Rutgers Bruin">
  <a:themeElements>
    <a:clrScheme name="Rutgers PowerPoint">
      <a:dk1>
        <a:srgbClr val="000000"/>
      </a:dk1>
      <a:lt1>
        <a:srgbClr val="FFFFFF"/>
      </a:lt1>
      <a:dk2>
        <a:srgbClr val="000000"/>
      </a:dk2>
      <a:lt2>
        <a:srgbClr val="F8F8F8"/>
      </a:lt2>
      <a:accent1>
        <a:srgbClr val="66CC66"/>
      </a:accent1>
      <a:accent2>
        <a:srgbClr val="006666"/>
      </a:accent2>
      <a:accent3>
        <a:srgbClr val="6633CC"/>
      </a:accent3>
      <a:accent4>
        <a:srgbClr val="F860C5"/>
      </a:accent4>
      <a:accent5>
        <a:srgbClr val="FF8133"/>
      </a:accent5>
      <a:accent6>
        <a:srgbClr val="FD4D38"/>
      </a:accent6>
      <a:hlink>
        <a:srgbClr val="0016E2"/>
      </a:hlink>
      <a:folHlink>
        <a:srgbClr val="33CCFF"/>
      </a:folHlink>
    </a:clrScheme>
    <a:fontScheme name="Poppins Bold Roboto Regular">
      <a:majorFont>
        <a:latin typeface="Poppins Bold"/>
        <a:ea typeface=""/>
        <a:cs typeface=""/>
      </a:majorFont>
      <a:minorFont>
        <a:latin typeface="Roboto Regular"/>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oen">
      <a:srgbClr val="66CC66"/>
    </a:custClr>
    <a:custClr name="Donkergroen">
      <a:srgbClr val="006666"/>
    </a:custClr>
    <a:custClr name="Paars">
      <a:srgbClr val="6633CC"/>
    </a:custClr>
    <a:custClr name="Roze">
      <a:srgbClr val="F860C5"/>
    </a:custClr>
    <a:custClr name="Oranje">
      <a:srgbClr val="FF8133"/>
    </a:custClr>
    <a:custClr name="Rood">
      <a:srgbClr val="FD4D38"/>
    </a:custClr>
    <a:custClr name="Blauw">
      <a:srgbClr val="0016E2"/>
    </a:custClr>
    <a:custClr name="Lichtblauw">
      <a:srgbClr val="0099FF"/>
    </a:custClr>
    <a:custClr name="Donkerbruin">
      <a:srgbClr val="603913"/>
    </a:custClr>
    <a:custClr name="Bruin">
      <a:srgbClr val="996633"/>
    </a:custClr>
  </a:custClrLst>
  <a:extLst>
    <a:ext uri="{05A4C25C-085E-4340-85A3-A5531E510DB2}">
      <thm15:themeFamily xmlns:thm15="http://schemas.microsoft.com/office/thememl/2012/main" name="Presentatie1" id="{BD2CF6A6-83CD-2B43-AF73-F726530608F0}" vid="{B860B2DF-98F5-4E4A-9038-6CD9CD523E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0B7261A582324AA0089D967CB147C6" ma:contentTypeVersion="6" ma:contentTypeDescription="Create a new document." ma:contentTypeScope="" ma:versionID="b3704a7b05bc14b8eeb016a6de458fc9">
  <xsd:schema xmlns:xsd="http://www.w3.org/2001/XMLSchema" xmlns:xs="http://www.w3.org/2001/XMLSchema" xmlns:p="http://schemas.microsoft.com/office/2006/metadata/properties" xmlns:ns2="330159ec-6095-4208-80ec-23dd341ea3de" xmlns:ns3="b3cb7b97-7978-414b-ae71-29fceaf15e0a" targetNamespace="http://schemas.microsoft.com/office/2006/metadata/properties" ma:root="true" ma:fieldsID="4d58e9aad354ba6b3cb889f27b496757" ns2:_="" ns3:_="">
    <xsd:import namespace="330159ec-6095-4208-80ec-23dd341ea3de"/>
    <xsd:import namespace="b3cb7b97-7978-414b-ae71-29fceaf15e0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0159ec-6095-4208-80ec-23dd341ea3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cb7b97-7978-414b-ae71-29fceaf15e0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3cb7b97-7978-414b-ae71-29fceaf15e0a">
      <UserInfo>
        <DisplayName>Luc Lauwers</DisplayName>
        <AccountId>24</AccountId>
        <AccountType/>
      </UserInfo>
      <UserInfo>
        <DisplayName>Vesper Visser</DisplayName>
        <AccountId>69</AccountId>
        <AccountType/>
      </UserInfo>
      <UserInfo>
        <DisplayName>Laura Couvreur</DisplayName>
        <AccountId>19</AccountId>
        <AccountType/>
      </UserInfo>
    </SharedWithUsers>
  </documentManagement>
</p:properties>
</file>

<file path=customXml/itemProps1.xml><?xml version="1.0" encoding="utf-8"?>
<ds:datastoreItem xmlns:ds="http://schemas.openxmlformats.org/officeDocument/2006/customXml" ds:itemID="{8B28A6B2-55AA-4632-A2B4-92B5ED7BBBC7}">
  <ds:schemaRefs>
    <ds:schemaRef ds:uri="330159ec-6095-4208-80ec-23dd341ea3de"/>
    <ds:schemaRef ds:uri="b3cb7b97-7978-414b-ae71-29fceaf15e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F6EFCCF-2994-4DB1-AD8F-11BE4B07126E}">
  <ds:schemaRefs>
    <ds:schemaRef ds:uri="http://schemas.microsoft.com/sharepoint/v3/contenttype/forms"/>
  </ds:schemaRefs>
</ds:datastoreItem>
</file>

<file path=customXml/itemProps3.xml><?xml version="1.0" encoding="utf-8"?>
<ds:datastoreItem xmlns:ds="http://schemas.openxmlformats.org/officeDocument/2006/customXml" ds:itemID="{B34EAC08-B0AC-4356-BDB3-E9F628BD0AEB}">
  <ds:schemaRefs>
    <ds:schemaRef ds:uri="b3cb7b97-7978-414b-ae71-29fceaf15e0a"/>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Rutgers NL Presentation</Template>
  <TotalTime>526</TotalTime>
  <Words>889</Words>
  <Application>Microsoft Office PowerPoint</Application>
  <PresentationFormat>Diavoorstelling (16:9)</PresentationFormat>
  <Paragraphs>148</Paragraphs>
  <Slides>18</Slides>
  <Notes>18</Notes>
  <HiddenSlides>0</HiddenSlides>
  <MMClips>0</MMClips>
  <ScaleCrop>false</ScaleCrop>
  <HeadingPairs>
    <vt:vector size="6" baseType="variant">
      <vt:variant>
        <vt:lpstr>Gebruikte lettertypen</vt:lpstr>
      </vt:variant>
      <vt:variant>
        <vt:i4>4</vt:i4>
      </vt:variant>
      <vt:variant>
        <vt:lpstr>Thema</vt:lpstr>
      </vt:variant>
      <vt:variant>
        <vt:i4>10</vt:i4>
      </vt:variant>
      <vt:variant>
        <vt:lpstr>Diatitels</vt:lpstr>
      </vt:variant>
      <vt:variant>
        <vt:i4>18</vt:i4>
      </vt:variant>
    </vt:vector>
  </HeadingPairs>
  <TitlesOfParts>
    <vt:vector size="32" baseType="lpstr">
      <vt:lpstr>Arial</vt:lpstr>
      <vt:lpstr>Calibri</vt:lpstr>
      <vt:lpstr>Poppins Bold</vt:lpstr>
      <vt:lpstr>Roboto Regular</vt:lpstr>
      <vt:lpstr>Rutgers Paars</vt:lpstr>
      <vt:lpstr>Rutgers Roze</vt:lpstr>
      <vt:lpstr>Rutgers Rood</vt:lpstr>
      <vt:lpstr>Rutgers Oranje</vt:lpstr>
      <vt:lpstr>Rutgers Donkergroen</vt:lpstr>
      <vt:lpstr>Rutgers Groen</vt:lpstr>
      <vt:lpstr>Rutgers Donkerblauw</vt:lpstr>
      <vt:lpstr>Rutgers Blauw</vt:lpstr>
      <vt:lpstr>Rutgers Bruin</vt:lpstr>
      <vt:lpstr>Rutgers Mokka</vt:lpstr>
      <vt:lpstr>Gezonde relaties &amp;  seksualiteit in het basisonderwijs</vt:lpstr>
      <vt:lpstr>Welkom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Vraag &amp; antwoord</vt:lpstr>
      <vt:lpstr>PowerPoint-presentatie</vt:lpstr>
    </vt:vector>
  </TitlesOfParts>
  <Manager/>
  <Company>Rutgers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Laura Couvreur</dc:creator>
  <cp:keywords/>
  <dc:description>Rutgers Presentatie - versie 1 - oktober 2021
Ontwerp: 6500 Kelvin
Template: Ton Persoon</dc:description>
  <cp:lastModifiedBy>Marlene van den Bos</cp:lastModifiedBy>
  <cp:revision>60</cp:revision>
  <cp:lastPrinted>2023-02-16T10:41:17Z</cp:lastPrinted>
  <dcterms:created xsi:type="dcterms:W3CDTF">2021-12-22T12:47:38Z</dcterms:created>
  <dcterms:modified xsi:type="dcterms:W3CDTF">2025-03-20T09:09:59Z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0x010100BA0B7261A582324AA0089D967CB147C6</vt:lpwstr>
  </property>
</Properties>
</file>